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0" r:id="rId3"/>
    <p:sldMasterId id="2147483702" r:id="rId4"/>
  </p:sldMasterIdLst>
  <p:sldIdLst>
    <p:sldId id="371" r:id="rId5"/>
    <p:sldId id="257" r:id="rId6"/>
    <p:sldId id="401" r:id="rId7"/>
    <p:sldId id="372" r:id="rId8"/>
    <p:sldId id="373" r:id="rId9"/>
    <p:sldId id="374" r:id="rId10"/>
    <p:sldId id="268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45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6" r:id="rId32"/>
    <p:sldId id="397" r:id="rId33"/>
    <p:sldId id="398" r:id="rId34"/>
    <p:sldId id="399" r:id="rId35"/>
    <p:sldId id="384" r:id="rId36"/>
    <p:sldId id="265" r:id="rId37"/>
    <p:sldId id="356" r:id="rId38"/>
  </p:sldIdLst>
  <p:sldSz cx="18288000" cy="10287000"/>
  <p:notesSz cx="6858000" cy="9144000"/>
  <p:embeddedFontLst>
    <p:embeddedFont>
      <p:font typeface="#9Slide02 Noi dung dai" panose="02000000000000000000" pitchFamily="2" charset="0"/>
      <p:regular r:id="rId39"/>
    </p:embeddedFont>
    <p:embeddedFont>
      <p:font typeface="#9Slide02 Tieu de dai" panose="02000000000000000000" pitchFamily="2" charset="0"/>
      <p:bold r:id="rId40"/>
    </p:embeddedFont>
    <p:embeddedFont>
      <p:font typeface="#9Slide03 AllRoundGothic" panose="020B0703020202020104" pitchFamily="34" charset="-93"/>
      <p:regular r:id="rId41"/>
    </p:embeddedFont>
    <p:embeddedFont>
      <p:font typeface="#9Slide03 BoosterNextFYBlack" panose="02000A03000000020004" pitchFamily="2" charset="-93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01286CE2-0C03-47DC-8467-8F65A107CC68}">
          <p14:sldIdLst>
            <p14:sldId id="371"/>
            <p14:sldId id="257"/>
          </p14:sldIdLst>
        </p14:section>
        <p14:section name="Mục Tóm tắt" id="{1698F382-C712-40F2-95ED-E54B006D4C07}">
          <p14:sldIdLst>
            <p14:sldId id="401"/>
          </p14:sldIdLst>
        </p14:section>
        <p14:section name="Mục 1" id="{DE7792E3-080F-4A72-B5FA-EE32B8FCEFD0}">
          <p14:sldIdLst>
            <p14:sldId id="372"/>
            <p14:sldId id="373"/>
          </p14:sldIdLst>
        </p14:section>
        <p14:section name="Mục 2" id="{911A5193-AEA7-427F-9ED5-730854994287}">
          <p14:sldIdLst>
            <p14:sldId id="374"/>
            <p14:sldId id="268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45"/>
          </p14:sldIdLst>
        </p14:section>
        <p14:section name="Mục 3" id="{E9469839-BB6E-4A62-9FE6-FB0781B0DF9A}">
          <p14:sldIdLst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6"/>
            <p14:sldId id="397"/>
            <p14:sldId id="398"/>
            <p14:sldId id="399"/>
            <p14:sldId id="384"/>
            <p14:sldId id="265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8400"/>
    <a:srgbClr val="FF9900"/>
    <a:srgbClr val="D4404E"/>
    <a:srgbClr val="E3838D"/>
    <a:srgbClr val="E0F1FB"/>
    <a:srgbClr val="AAD1E6"/>
    <a:srgbClr val="E6F0D6"/>
    <a:srgbClr val="FCF0D3"/>
    <a:srgbClr val="F0F9FF"/>
    <a:srgbClr val="CC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9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42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18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5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74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11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2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10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2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87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6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2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1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6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36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05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30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5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5168D4B-E74C-5CE7-5F38-076D52ABB5E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3CA1D8AB-828A-69B1-3304-BFB610DA275C}"/>
              </a:ext>
            </a:extLst>
          </p:cNvPr>
          <p:cNvSpPr/>
          <p:nvPr userDrawn="1"/>
        </p:nvSpPr>
        <p:spPr>
          <a:xfrm>
            <a:off x="-2661057" y="2522537"/>
            <a:ext cx="2540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của TUMO.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23" name="Hình ảnh 22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CA81292-C36D-E335-C8E7-5E4C4BA7181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DA0DB36-7F39-25ED-FE3A-A5F0344F5E4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5E7A6195-EB87-1068-E312-DB4B5661F7E2}"/>
              </a:ext>
            </a:extLst>
          </p:cNvPr>
          <p:cNvSpPr/>
          <p:nvPr userDrawn="1"/>
        </p:nvSpPr>
        <p:spPr>
          <a:xfrm>
            <a:off x="-2661057" y="2522537"/>
            <a:ext cx="2540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của TUMO.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22" name="Hình ảnh 21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94AA7247-624C-F241-2170-F62E07ACEC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87BF987-BB18-5A4E-3F53-018A523AC96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2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8F7F378-E97F-C539-5A81-42FEF03ED7FC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5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875" r="34092" b="273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6331" y="3007633"/>
            <a:ext cx="11425305" cy="4271733"/>
            <a:chOff x="0" y="0"/>
            <a:chExt cx="3009134" cy="1125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134" cy="1125066"/>
            </a:xfrm>
            <a:custGeom>
              <a:avLst/>
              <a:gdLst/>
              <a:ahLst/>
              <a:cxnLst/>
              <a:rect l="l" t="t" r="r" b="b"/>
              <a:pathLst>
                <a:path w="3009134" h="1125066">
                  <a:moveTo>
                    <a:pt x="34558" y="0"/>
                  </a:moveTo>
                  <a:lnTo>
                    <a:pt x="2974576" y="0"/>
                  </a:lnTo>
                  <a:cubicBezTo>
                    <a:pt x="2993661" y="0"/>
                    <a:pt x="3009134" y="15472"/>
                    <a:pt x="3009134" y="34558"/>
                  </a:cubicBezTo>
                  <a:lnTo>
                    <a:pt x="3009134" y="1090507"/>
                  </a:lnTo>
                  <a:cubicBezTo>
                    <a:pt x="3009134" y="1109593"/>
                    <a:pt x="2993661" y="1125066"/>
                    <a:pt x="2974576" y="1125066"/>
                  </a:cubicBezTo>
                  <a:lnTo>
                    <a:pt x="34558" y="1125066"/>
                  </a:lnTo>
                  <a:cubicBezTo>
                    <a:pt x="15472" y="1125066"/>
                    <a:pt x="0" y="1109593"/>
                    <a:pt x="0" y="1090507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rgbClr val="CBF7FB">
                <a:alpha val="8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139EFF0-22F8-7678-53D9-60A731FD6F8F}"/>
              </a:ext>
            </a:extLst>
          </p:cNvPr>
          <p:cNvSpPr txBox="1">
            <a:spLocks noChangeAspect="1"/>
          </p:cNvSpPr>
          <p:nvPr/>
        </p:nvSpPr>
        <p:spPr>
          <a:xfrm>
            <a:off x="670896" y="3619500"/>
            <a:ext cx="9130415" cy="2219169"/>
          </a:xfrm>
          <a:custGeom>
            <a:avLst/>
            <a:gdLst/>
            <a:ahLst/>
            <a:cxnLst/>
            <a:rect l="l" t="t" r="r" b="b"/>
            <a:pathLst>
              <a:path w="10446439" h="2539032">
                <a:moveTo>
                  <a:pt x="3218793" y="2387175"/>
                </a:moveTo>
                <a:lnTo>
                  <a:pt x="3220831" y="2388194"/>
                </a:lnTo>
                <a:cubicBezTo>
                  <a:pt x="3241215" y="2388194"/>
                  <a:pt x="3258879" y="2394988"/>
                  <a:pt x="3273828" y="2408577"/>
                </a:cubicBezTo>
                <a:cubicBezTo>
                  <a:pt x="3288096" y="2422166"/>
                  <a:pt x="3295230" y="2440511"/>
                  <a:pt x="3295230" y="2463613"/>
                </a:cubicBezTo>
                <a:cubicBezTo>
                  <a:pt x="3295230" y="2490111"/>
                  <a:pt x="3288096" y="2509476"/>
                  <a:pt x="3273828" y="2521706"/>
                </a:cubicBezTo>
                <a:cubicBezTo>
                  <a:pt x="3258879" y="2533256"/>
                  <a:pt x="3241215" y="2539032"/>
                  <a:pt x="3220831" y="2539032"/>
                </a:cubicBezTo>
                <a:cubicBezTo>
                  <a:pt x="3200447" y="2539032"/>
                  <a:pt x="3183121" y="2532917"/>
                  <a:pt x="3168853" y="2520686"/>
                </a:cubicBezTo>
                <a:cubicBezTo>
                  <a:pt x="3154585" y="2508456"/>
                  <a:pt x="3147450" y="2489771"/>
                  <a:pt x="3147450" y="2464632"/>
                </a:cubicBezTo>
                <a:cubicBezTo>
                  <a:pt x="3147450" y="2442210"/>
                  <a:pt x="3154245" y="2423525"/>
                  <a:pt x="3167834" y="2408577"/>
                </a:cubicBezTo>
                <a:cubicBezTo>
                  <a:pt x="3180743" y="2394309"/>
                  <a:pt x="3197729" y="2387175"/>
                  <a:pt x="3218793" y="2387175"/>
                </a:cubicBezTo>
                <a:close/>
                <a:moveTo>
                  <a:pt x="154914" y="2038617"/>
                </a:moveTo>
                <a:lnTo>
                  <a:pt x="154914" y="2194550"/>
                </a:lnTo>
                <a:lnTo>
                  <a:pt x="289047" y="2194550"/>
                </a:lnTo>
                <a:cubicBezTo>
                  <a:pt x="317711" y="2194550"/>
                  <a:pt x="339555" y="2187077"/>
                  <a:pt x="354577" y="2172129"/>
                </a:cubicBezTo>
                <a:cubicBezTo>
                  <a:pt x="369588" y="2157181"/>
                  <a:pt x="377094" y="2137816"/>
                  <a:pt x="377094" y="2114036"/>
                </a:cubicBezTo>
                <a:cubicBezTo>
                  <a:pt x="377094" y="2063756"/>
                  <a:pt x="346721" y="2038617"/>
                  <a:pt x="285974" y="2038617"/>
                </a:cubicBezTo>
                <a:close/>
                <a:moveTo>
                  <a:pt x="937498" y="1855165"/>
                </a:moveTo>
                <a:lnTo>
                  <a:pt x="854945" y="2068173"/>
                </a:lnTo>
                <a:lnTo>
                  <a:pt x="1021070" y="2068173"/>
                </a:lnTo>
                <a:close/>
                <a:moveTo>
                  <a:pt x="9409261" y="1779746"/>
                </a:moveTo>
                <a:cubicBezTo>
                  <a:pt x="9356943" y="1779746"/>
                  <a:pt x="9315157" y="1798092"/>
                  <a:pt x="9283902" y="1834782"/>
                </a:cubicBezTo>
                <a:cubicBezTo>
                  <a:pt x="9251968" y="1872152"/>
                  <a:pt x="9236001" y="1922771"/>
                  <a:pt x="9236001" y="1986639"/>
                </a:cubicBezTo>
                <a:cubicBezTo>
                  <a:pt x="9236001" y="2050507"/>
                  <a:pt x="9251968" y="2101126"/>
                  <a:pt x="9283902" y="2138496"/>
                </a:cubicBezTo>
                <a:cubicBezTo>
                  <a:pt x="9315157" y="2175186"/>
                  <a:pt x="9356943" y="2193531"/>
                  <a:pt x="9409261" y="2193531"/>
                </a:cubicBezTo>
                <a:cubicBezTo>
                  <a:pt x="9460899" y="2193531"/>
                  <a:pt x="9502685" y="2175186"/>
                  <a:pt x="9534619" y="2138496"/>
                </a:cubicBezTo>
                <a:cubicBezTo>
                  <a:pt x="9566554" y="2101126"/>
                  <a:pt x="9582521" y="2050507"/>
                  <a:pt x="9582521" y="1986639"/>
                </a:cubicBezTo>
                <a:cubicBezTo>
                  <a:pt x="9582521" y="1922771"/>
                  <a:pt x="9566554" y="1872152"/>
                  <a:pt x="9534619" y="1834782"/>
                </a:cubicBezTo>
                <a:cubicBezTo>
                  <a:pt x="9502685" y="1798092"/>
                  <a:pt x="9460899" y="1779746"/>
                  <a:pt x="9409261" y="1779746"/>
                </a:cubicBezTo>
                <a:close/>
                <a:moveTo>
                  <a:pt x="6294586" y="1779746"/>
                </a:moveTo>
                <a:cubicBezTo>
                  <a:pt x="6242268" y="1779746"/>
                  <a:pt x="6200483" y="1798092"/>
                  <a:pt x="6169228" y="1834782"/>
                </a:cubicBezTo>
                <a:cubicBezTo>
                  <a:pt x="6137293" y="1872152"/>
                  <a:pt x="6121326" y="1922771"/>
                  <a:pt x="6121326" y="1986639"/>
                </a:cubicBezTo>
                <a:cubicBezTo>
                  <a:pt x="6121326" y="2050507"/>
                  <a:pt x="6137293" y="2101126"/>
                  <a:pt x="6169228" y="2138496"/>
                </a:cubicBezTo>
                <a:cubicBezTo>
                  <a:pt x="6200483" y="2175186"/>
                  <a:pt x="6242268" y="2193531"/>
                  <a:pt x="6294586" y="2193531"/>
                </a:cubicBezTo>
                <a:cubicBezTo>
                  <a:pt x="6346224" y="2193531"/>
                  <a:pt x="6388011" y="2175186"/>
                  <a:pt x="6419945" y="2138496"/>
                </a:cubicBezTo>
                <a:cubicBezTo>
                  <a:pt x="6451879" y="2101126"/>
                  <a:pt x="6467846" y="2050507"/>
                  <a:pt x="6467846" y="1986639"/>
                </a:cubicBezTo>
                <a:cubicBezTo>
                  <a:pt x="6467846" y="1922771"/>
                  <a:pt x="6451879" y="1872152"/>
                  <a:pt x="6419945" y="1834782"/>
                </a:cubicBezTo>
                <a:cubicBezTo>
                  <a:pt x="6388011" y="1798092"/>
                  <a:pt x="6346224" y="1779746"/>
                  <a:pt x="6294586" y="1779746"/>
                </a:cubicBezTo>
                <a:close/>
                <a:moveTo>
                  <a:pt x="1674961" y="1779746"/>
                </a:moveTo>
                <a:cubicBezTo>
                  <a:pt x="1622644" y="1779746"/>
                  <a:pt x="1580857" y="1798092"/>
                  <a:pt x="1549603" y="1834782"/>
                </a:cubicBezTo>
                <a:cubicBezTo>
                  <a:pt x="1517669" y="1872152"/>
                  <a:pt x="1501702" y="1922771"/>
                  <a:pt x="1501702" y="1986639"/>
                </a:cubicBezTo>
                <a:cubicBezTo>
                  <a:pt x="1501702" y="2050507"/>
                  <a:pt x="1517669" y="2101126"/>
                  <a:pt x="1549603" y="2138496"/>
                </a:cubicBezTo>
                <a:cubicBezTo>
                  <a:pt x="1580857" y="2175186"/>
                  <a:pt x="1622644" y="2193531"/>
                  <a:pt x="1674961" y="2193531"/>
                </a:cubicBezTo>
                <a:cubicBezTo>
                  <a:pt x="1726600" y="2193531"/>
                  <a:pt x="1768386" y="2175186"/>
                  <a:pt x="1800320" y="2138496"/>
                </a:cubicBezTo>
                <a:cubicBezTo>
                  <a:pt x="1832254" y="2101126"/>
                  <a:pt x="1848221" y="2050507"/>
                  <a:pt x="1848221" y="1986639"/>
                </a:cubicBezTo>
                <a:cubicBezTo>
                  <a:pt x="1848221" y="1922771"/>
                  <a:pt x="1832254" y="1872152"/>
                  <a:pt x="1800320" y="1834782"/>
                </a:cubicBezTo>
                <a:cubicBezTo>
                  <a:pt x="1768386" y="1798092"/>
                  <a:pt x="1726600" y="1779746"/>
                  <a:pt x="1674961" y="1779746"/>
                </a:cubicBezTo>
                <a:close/>
                <a:moveTo>
                  <a:pt x="153895" y="1772612"/>
                </a:moveTo>
                <a:lnTo>
                  <a:pt x="153895" y="1908162"/>
                </a:lnTo>
                <a:lnTo>
                  <a:pt x="276849" y="1908162"/>
                </a:lnTo>
                <a:lnTo>
                  <a:pt x="277868" y="1908162"/>
                </a:lnTo>
                <a:cubicBezTo>
                  <a:pt x="298368" y="1908162"/>
                  <a:pt x="314765" y="1901708"/>
                  <a:pt x="327059" y="1888798"/>
                </a:cubicBezTo>
                <a:cubicBezTo>
                  <a:pt x="339353" y="1875889"/>
                  <a:pt x="345500" y="1858563"/>
                  <a:pt x="345500" y="1836820"/>
                </a:cubicBezTo>
                <a:cubicBezTo>
                  <a:pt x="345500" y="1814398"/>
                  <a:pt x="338328" y="1798092"/>
                  <a:pt x="323986" y="1787900"/>
                </a:cubicBezTo>
                <a:cubicBezTo>
                  <a:pt x="309643" y="1777708"/>
                  <a:pt x="290172" y="1772612"/>
                  <a:pt x="265574" y="1772612"/>
                </a:cubicBezTo>
                <a:close/>
                <a:moveTo>
                  <a:pt x="3060820" y="1639100"/>
                </a:moveTo>
                <a:lnTo>
                  <a:pt x="3421608" y="1639100"/>
                </a:lnTo>
                <a:cubicBezTo>
                  <a:pt x="3444710" y="1639100"/>
                  <a:pt x="3463055" y="1645215"/>
                  <a:pt x="3476644" y="1657445"/>
                </a:cubicBezTo>
                <a:cubicBezTo>
                  <a:pt x="3490232" y="1669675"/>
                  <a:pt x="3497027" y="1686662"/>
                  <a:pt x="3497027" y="1708404"/>
                </a:cubicBezTo>
                <a:cubicBezTo>
                  <a:pt x="3497027" y="1730146"/>
                  <a:pt x="3490572" y="1747133"/>
                  <a:pt x="3477663" y="1759363"/>
                </a:cubicBezTo>
                <a:cubicBezTo>
                  <a:pt x="3464074" y="1771593"/>
                  <a:pt x="3445729" y="1777708"/>
                  <a:pt x="3422627" y="1777708"/>
                </a:cubicBezTo>
                <a:lnTo>
                  <a:pt x="3140316" y="1777708"/>
                </a:lnTo>
                <a:lnTo>
                  <a:pt x="3140316" y="1914277"/>
                </a:lnTo>
                <a:lnTo>
                  <a:pt x="3310518" y="1914277"/>
                </a:lnTo>
                <a:cubicBezTo>
                  <a:pt x="3334299" y="1914277"/>
                  <a:pt x="3353324" y="1920392"/>
                  <a:pt x="3367592" y="1932623"/>
                </a:cubicBezTo>
                <a:cubicBezTo>
                  <a:pt x="3381861" y="1944853"/>
                  <a:pt x="3388995" y="1961839"/>
                  <a:pt x="3388995" y="1983581"/>
                </a:cubicBezTo>
                <a:cubicBezTo>
                  <a:pt x="3388995" y="2005324"/>
                  <a:pt x="3381861" y="2022310"/>
                  <a:pt x="3367592" y="2034540"/>
                </a:cubicBezTo>
                <a:cubicBezTo>
                  <a:pt x="3353324" y="2046770"/>
                  <a:pt x="3334639" y="2052885"/>
                  <a:pt x="3311537" y="2052885"/>
                </a:cubicBezTo>
                <a:lnTo>
                  <a:pt x="3141335" y="2052885"/>
                </a:lnTo>
                <a:lnTo>
                  <a:pt x="3141335" y="2197608"/>
                </a:lnTo>
                <a:lnTo>
                  <a:pt x="3424666" y="2197608"/>
                </a:lnTo>
                <a:lnTo>
                  <a:pt x="3420589" y="2201685"/>
                </a:lnTo>
                <a:cubicBezTo>
                  <a:pt x="3443691" y="2201685"/>
                  <a:pt x="3462035" y="2207800"/>
                  <a:pt x="3475624" y="2220030"/>
                </a:cubicBezTo>
                <a:cubicBezTo>
                  <a:pt x="3488534" y="2232260"/>
                  <a:pt x="3494989" y="2249246"/>
                  <a:pt x="3494989" y="2270989"/>
                </a:cubicBezTo>
                <a:cubicBezTo>
                  <a:pt x="3494989" y="2292731"/>
                  <a:pt x="3488534" y="2309717"/>
                  <a:pt x="3475624" y="2321947"/>
                </a:cubicBezTo>
                <a:cubicBezTo>
                  <a:pt x="3462035" y="2334177"/>
                  <a:pt x="3443691" y="2340293"/>
                  <a:pt x="3420589" y="2340293"/>
                </a:cubicBezTo>
                <a:lnTo>
                  <a:pt x="3057763" y="2340293"/>
                </a:lnTo>
                <a:cubicBezTo>
                  <a:pt x="3031943" y="2340293"/>
                  <a:pt x="3012580" y="2333158"/>
                  <a:pt x="2999670" y="2318890"/>
                </a:cubicBezTo>
                <a:cubicBezTo>
                  <a:pt x="2986081" y="2303942"/>
                  <a:pt x="2979286" y="2284917"/>
                  <a:pt x="2979286" y="2261816"/>
                </a:cubicBezTo>
                <a:lnTo>
                  <a:pt x="2979286" y="1717577"/>
                </a:lnTo>
                <a:cubicBezTo>
                  <a:pt x="2979286" y="1693796"/>
                  <a:pt x="2986421" y="1674771"/>
                  <a:pt x="3000689" y="1660503"/>
                </a:cubicBezTo>
                <a:cubicBezTo>
                  <a:pt x="3014957" y="1646234"/>
                  <a:pt x="3035001" y="1639100"/>
                  <a:pt x="3060820" y="1639100"/>
                </a:cubicBezTo>
                <a:close/>
                <a:moveTo>
                  <a:pt x="7738614" y="1636043"/>
                </a:moveTo>
                <a:cubicBezTo>
                  <a:pt x="7752204" y="1636043"/>
                  <a:pt x="7764094" y="1638421"/>
                  <a:pt x="7774285" y="1643177"/>
                </a:cubicBezTo>
                <a:cubicBezTo>
                  <a:pt x="7785157" y="1648612"/>
                  <a:pt x="7795349" y="1657785"/>
                  <a:pt x="7804861" y="1670695"/>
                </a:cubicBezTo>
                <a:lnTo>
                  <a:pt x="8066788" y="2037598"/>
                </a:lnTo>
                <a:lnTo>
                  <a:pt x="8066788" y="1712481"/>
                </a:lnTo>
                <a:lnTo>
                  <a:pt x="8061693" y="1715538"/>
                </a:lnTo>
                <a:cubicBezTo>
                  <a:pt x="8061693" y="1691758"/>
                  <a:pt x="8069459" y="1672733"/>
                  <a:pt x="8084990" y="1658464"/>
                </a:cubicBezTo>
                <a:cubicBezTo>
                  <a:pt x="8099843" y="1644196"/>
                  <a:pt x="8118746" y="1637062"/>
                  <a:pt x="8141698" y="1637062"/>
                </a:cubicBezTo>
                <a:cubicBezTo>
                  <a:pt x="8163982" y="1637062"/>
                  <a:pt x="8182884" y="1644196"/>
                  <a:pt x="8198405" y="1658464"/>
                </a:cubicBezTo>
                <a:cubicBezTo>
                  <a:pt x="8213937" y="1672733"/>
                  <a:pt x="8221703" y="1691418"/>
                  <a:pt x="8221703" y="1714519"/>
                </a:cubicBezTo>
                <a:lnTo>
                  <a:pt x="8221703" y="2262835"/>
                </a:lnTo>
                <a:cubicBezTo>
                  <a:pt x="8221703" y="2283898"/>
                  <a:pt x="8214925" y="2302243"/>
                  <a:pt x="8201367" y="2317871"/>
                </a:cubicBezTo>
                <a:cubicBezTo>
                  <a:pt x="8188490" y="2332819"/>
                  <a:pt x="8170192" y="2340293"/>
                  <a:pt x="8146475" y="2340293"/>
                </a:cubicBezTo>
                <a:cubicBezTo>
                  <a:pt x="8132239" y="2340293"/>
                  <a:pt x="8119021" y="2337575"/>
                  <a:pt x="8106823" y="2332139"/>
                </a:cubicBezTo>
                <a:cubicBezTo>
                  <a:pt x="8095984" y="2327383"/>
                  <a:pt x="8085479" y="2318210"/>
                  <a:pt x="8075308" y="2304621"/>
                </a:cubicBezTo>
                <a:lnTo>
                  <a:pt x="7816071" y="1964217"/>
                </a:lnTo>
                <a:lnTo>
                  <a:pt x="7816071" y="2262835"/>
                </a:lnTo>
                <a:cubicBezTo>
                  <a:pt x="7816071" y="2285937"/>
                  <a:pt x="7808598" y="2304621"/>
                  <a:pt x="7793650" y="2318890"/>
                </a:cubicBezTo>
                <a:cubicBezTo>
                  <a:pt x="7778022" y="2333158"/>
                  <a:pt x="7759337" y="2340293"/>
                  <a:pt x="7737595" y="2340293"/>
                </a:cubicBezTo>
                <a:cubicBezTo>
                  <a:pt x="7715173" y="2340293"/>
                  <a:pt x="7696488" y="2333158"/>
                  <a:pt x="7681540" y="2318890"/>
                </a:cubicBezTo>
                <a:cubicBezTo>
                  <a:pt x="7666593" y="2304621"/>
                  <a:pt x="7659119" y="2285597"/>
                  <a:pt x="7659119" y="2261816"/>
                </a:cubicBezTo>
                <a:lnTo>
                  <a:pt x="7659119" y="1722673"/>
                </a:lnTo>
                <a:cubicBezTo>
                  <a:pt x="7659119" y="1709763"/>
                  <a:pt x="7660478" y="1698892"/>
                  <a:pt x="7663195" y="1690059"/>
                </a:cubicBezTo>
                <a:cubicBezTo>
                  <a:pt x="7665914" y="1680547"/>
                  <a:pt x="7670670" y="1671374"/>
                  <a:pt x="7677464" y="1662541"/>
                </a:cubicBezTo>
                <a:cubicBezTo>
                  <a:pt x="7682900" y="1655067"/>
                  <a:pt x="7691053" y="1648612"/>
                  <a:pt x="7701924" y="1643177"/>
                </a:cubicBezTo>
                <a:cubicBezTo>
                  <a:pt x="7711436" y="1638421"/>
                  <a:pt x="7723666" y="1636043"/>
                  <a:pt x="7738614" y="1636043"/>
                </a:cubicBezTo>
                <a:close/>
                <a:moveTo>
                  <a:pt x="6824214" y="1636043"/>
                </a:moveTo>
                <a:cubicBezTo>
                  <a:pt x="6837804" y="1636043"/>
                  <a:pt x="6849694" y="1638421"/>
                  <a:pt x="6859885" y="1643177"/>
                </a:cubicBezTo>
                <a:cubicBezTo>
                  <a:pt x="6870757" y="1648612"/>
                  <a:pt x="6880949" y="1657785"/>
                  <a:pt x="6890460" y="1670695"/>
                </a:cubicBezTo>
                <a:lnTo>
                  <a:pt x="7152388" y="2037598"/>
                </a:lnTo>
                <a:lnTo>
                  <a:pt x="7152388" y="1712481"/>
                </a:lnTo>
                <a:lnTo>
                  <a:pt x="7147293" y="1715538"/>
                </a:lnTo>
                <a:cubicBezTo>
                  <a:pt x="7147293" y="1691758"/>
                  <a:pt x="7155059" y="1672733"/>
                  <a:pt x="7170590" y="1658464"/>
                </a:cubicBezTo>
                <a:cubicBezTo>
                  <a:pt x="7185443" y="1644196"/>
                  <a:pt x="7204346" y="1637062"/>
                  <a:pt x="7227298" y="1637062"/>
                </a:cubicBezTo>
                <a:cubicBezTo>
                  <a:pt x="7249582" y="1637062"/>
                  <a:pt x="7268484" y="1644196"/>
                  <a:pt x="7284005" y="1658464"/>
                </a:cubicBezTo>
                <a:cubicBezTo>
                  <a:pt x="7299538" y="1672733"/>
                  <a:pt x="7307303" y="1691418"/>
                  <a:pt x="7307303" y="1714519"/>
                </a:cubicBezTo>
                <a:lnTo>
                  <a:pt x="7307303" y="2262835"/>
                </a:lnTo>
                <a:cubicBezTo>
                  <a:pt x="7307303" y="2283898"/>
                  <a:pt x="7300525" y="2302243"/>
                  <a:pt x="7286967" y="2317871"/>
                </a:cubicBezTo>
                <a:cubicBezTo>
                  <a:pt x="7274090" y="2332819"/>
                  <a:pt x="7255793" y="2340293"/>
                  <a:pt x="7232075" y="2340293"/>
                </a:cubicBezTo>
                <a:cubicBezTo>
                  <a:pt x="7217839" y="2340293"/>
                  <a:pt x="7204621" y="2337575"/>
                  <a:pt x="7192423" y="2332139"/>
                </a:cubicBezTo>
                <a:cubicBezTo>
                  <a:pt x="7181584" y="2327383"/>
                  <a:pt x="7171079" y="2318210"/>
                  <a:pt x="7160908" y="2304621"/>
                </a:cubicBezTo>
                <a:lnTo>
                  <a:pt x="6901671" y="1964217"/>
                </a:lnTo>
                <a:lnTo>
                  <a:pt x="6901671" y="2262835"/>
                </a:lnTo>
                <a:cubicBezTo>
                  <a:pt x="6901671" y="2285937"/>
                  <a:pt x="6894198" y="2304621"/>
                  <a:pt x="6879249" y="2318890"/>
                </a:cubicBezTo>
                <a:cubicBezTo>
                  <a:pt x="6863622" y="2333158"/>
                  <a:pt x="6844937" y="2340293"/>
                  <a:pt x="6823195" y="2340293"/>
                </a:cubicBezTo>
                <a:cubicBezTo>
                  <a:pt x="6800773" y="2340293"/>
                  <a:pt x="6782088" y="2333158"/>
                  <a:pt x="6767140" y="2318890"/>
                </a:cubicBezTo>
                <a:cubicBezTo>
                  <a:pt x="6752193" y="2304621"/>
                  <a:pt x="6744719" y="2285597"/>
                  <a:pt x="6744719" y="2261816"/>
                </a:cubicBezTo>
                <a:lnTo>
                  <a:pt x="6744719" y="1722673"/>
                </a:lnTo>
                <a:cubicBezTo>
                  <a:pt x="6744719" y="1709763"/>
                  <a:pt x="6746078" y="1698892"/>
                  <a:pt x="6748795" y="1690059"/>
                </a:cubicBezTo>
                <a:cubicBezTo>
                  <a:pt x="6751514" y="1680547"/>
                  <a:pt x="6756269" y="1671374"/>
                  <a:pt x="6763063" y="1662541"/>
                </a:cubicBezTo>
                <a:cubicBezTo>
                  <a:pt x="6768500" y="1655067"/>
                  <a:pt x="6776653" y="1648612"/>
                  <a:pt x="6787524" y="1643177"/>
                </a:cubicBezTo>
                <a:cubicBezTo>
                  <a:pt x="6797036" y="1638421"/>
                  <a:pt x="6809266" y="1636043"/>
                  <a:pt x="6824214" y="1636043"/>
                </a:cubicBezTo>
                <a:close/>
                <a:moveTo>
                  <a:pt x="3880989" y="1636043"/>
                </a:moveTo>
                <a:cubicBezTo>
                  <a:pt x="3894578" y="1636043"/>
                  <a:pt x="3906469" y="1638421"/>
                  <a:pt x="3916660" y="1643177"/>
                </a:cubicBezTo>
                <a:cubicBezTo>
                  <a:pt x="3927532" y="1648612"/>
                  <a:pt x="3937723" y="1657785"/>
                  <a:pt x="3947236" y="1670695"/>
                </a:cubicBezTo>
                <a:lnTo>
                  <a:pt x="4209164" y="2037598"/>
                </a:lnTo>
                <a:lnTo>
                  <a:pt x="4209164" y="1712481"/>
                </a:lnTo>
                <a:lnTo>
                  <a:pt x="4204068" y="1715538"/>
                </a:lnTo>
                <a:cubicBezTo>
                  <a:pt x="4204068" y="1691758"/>
                  <a:pt x="4211834" y="1672733"/>
                  <a:pt x="4227366" y="1658464"/>
                </a:cubicBezTo>
                <a:cubicBezTo>
                  <a:pt x="4242218" y="1644196"/>
                  <a:pt x="4261120" y="1637062"/>
                  <a:pt x="4284073" y="1637062"/>
                </a:cubicBezTo>
                <a:cubicBezTo>
                  <a:pt x="4306357" y="1637062"/>
                  <a:pt x="4325259" y="1644196"/>
                  <a:pt x="4340780" y="1658464"/>
                </a:cubicBezTo>
                <a:cubicBezTo>
                  <a:pt x="4356312" y="1672733"/>
                  <a:pt x="4364078" y="1691418"/>
                  <a:pt x="4364078" y="1714519"/>
                </a:cubicBezTo>
                <a:lnTo>
                  <a:pt x="4364078" y="2262835"/>
                </a:lnTo>
                <a:cubicBezTo>
                  <a:pt x="4364078" y="2283898"/>
                  <a:pt x="4357299" y="2302243"/>
                  <a:pt x="4343742" y="2317871"/>
                </a:cubicBezTo>
                <a:cubicBezTo>
                  <a:pt x="4330864" y="2332819"/>
                  <a:pt x="4312567" y="2340293"/>
                  <a:pt x="4288850" y="2340293"/>
                </a:cubicBezTo>
                <a:cubicBezTo>
                  <a:pt x="4274614" y="2340293"/>
                  <a:pt x="4261397" y="2337575"/>
                  <a:pt x="4249198" y="2332139"/>
                </a:cubicBezTo>
                <a:cubicBezTo>
                  <a:pt x="4238358" y="2327383"/>
                  <a:pt x="4227854" y="2318210"/>
                  <a:pt x="4217683" y="2304621"/>
                </a:cubicBezTo>
                <a:lnTo>
                  <a:pt x="3958446" y="1964217"/>
                </a:lnTo>
                <a:lnTo>
                  <a:pt x="3958446" y="2262835"/>
                </a:lnTo>
                <a:cubicBezTo>
                  <a:pt x="3958446" y="2285937"/>
                  <a:pt x="3950973" y="2304621"/>
                  <a:pt x="3936025" y="2318890"/>
                </a:cubicBezTo>
                <a:cubicBezTo>
                  <a:pt x="3920398" y="2333158"/>
                  <a:pt x="3901713" y="2340293"/>
                  <a:pt x="3879970" y="2340293"/>
                </a:cubicBezTo>
                <a:cubicBezTo>
                  <a:pt x="3857548" y="2340293"/>
                  <a:pt x="3838863" y="2333158"/>
                  <a:pt x="3823916" y="2318890"/>
                </a:cubicBezTo>
                <a:cubicBezTo>
                  <a:pt x="3808968" y="2304621"/>
                  <a:pt x="3801494" y="2285597"/>
                  <a:pt x="3801494" y="2261816"/>
                </a:cubicBezTo>
                <a:lnTo>
                  <a:pt x="3801494" y="1722673"/>
                </a:lnTo>
                <a:cubicBezTo>
                  <a:pt x="3801494" y="1709763"/>
                  <a:pt x="3802852" y="1698892"/>
                  <a:pt x="3805571" y="1690059"/>
                </a:cubicBezTo>
                <a:cubicBezTo>
                  <a:pt x="3808289" y="1680547"/>
                  <a:pt x="3813044" y="1671374"/>
                  <a:pt x="3819839" y="1662541"/>
                </a:cubicBezTo>
                <a:cubicBezTo>
                  <a:pt x="3825274" y="1655067"/>
                  <a:pt x="3833428" y="1648612"/>
                  <a:pt x="3844299" y="1643177"/>
                </a:cubicBezTo>
                <a:cubicBezTo>
                  <a:pt x="3853812" y="1638421"/>
                  <a:pt x="3866041" y="1636043"/>
                  <a:pt x="3880989" y="1636043"/>
                </a:cubicBezTo>
                <a:close/>
                <a:moveTo>
                  <a:pt x="5322675" y="1635023"/>
                </a:moveTo>
                <a:cubicBezTo>
                  <a:pt x="5346455" y="1635023"/>
                  <a:pt x="5365480" y="1642158"/>
                  <a:pt x="5379748" y="1656426"/>
                </a:cubicBezTo>
                <a:cubicBezTo>
                  <a:pt x="5394017" y="1670695"/>
                  <a:pt x="5401151" y="1689719"/>
                  <a:pt x="5401151" y="1713500"/>
                </a:cubicBezTo>
                <a:lnTo>
                  <a:pt x="5401151" y="2031483"/>
                </a:lnTo>
                <a:cubicBezTo>
                  <a:pt x="5401151" y="2088556"/>
                  <a:pt x="5412362" y="2129663"/>
                  <a:pt x="5434783" y="2154803"/>
                </a:cubicBezTo>
                <a:cubicBezTo>
                  <a:pt x="5457205" y="2179942"/>
                  <a:pt x="5493216" y="2192512"/>
                  <a:pt x="5542816" y="2192512"/>
                </a:cubicBezTo>
                <a:cubicBezTo>
                  <a:pt x="5592416" y="2192512"/>
                  <a:pt x="5628427" y="2179603"/>
                  <a:pt x="5650849" y="2153783"/>
                </a:cubicBezTo>
                <a:cubicBezTo>
                  <a:pt x="5673271" y="2128644"/>
                  <a:pt x="5684482" y="2086858"/>
                  <a:pt x="5684482" y="2028425"/>
                </a:cubicBezTo>
                <a:lnTo>
                  <a:pt x="5684482" y="1715538"/>
                </a:lnTo>
                <a:cubicBezTo>
                  <a:pt x="5684482" y="1691758"/>
                  <a:pt x="5691615" y="1672733"/>
                  <a:pt x="5705884" y="1658464"/>
                </a:cubicBezTo>
                <a:cubicBezTo>
                  <a:pt x="5720153" y="1644196"/>
                  <a:pt x="5739177" y="1637062"/>
                  <a:pt x="5762958" y="1637062"/>
                </a:cubicBezTo>
                <a:cubicBezTo>
                  <a:pt x="5786739" y="1637062"/>
                  <a:pt x="5805763" y="1644196"/>
                  <a:pt x="5820031" y="1658464"/>
                </a:cubicBezTo>
                <a:cubicBezTo>
                  <a:pt x="5834300" y="1672733"/>
                  <a:pt x="5841434" y="1691758"/>
                  <a:pt x="5841434" y="1715538"/>
                </a:cubicBezTo>
                <a:lnTo>
                  <a:pt x="5841434" y="2054924"/>
                </a:lnTo>
                <a:cubicBezTo>
                  <a:pt x="5841434" y="2097729"/>
                  <a:pt x="5834640" y="2137816"/>
                  <a:pt x="5821051" y="2175186"/>
                </a:cubicBezTo>
                <a:cubicBezTo>
                  <a:pt x="5808141" y="2211197"/>
                  <a:pt x="5788777" y="2242112"/>
                  <a:pt x="5762958" y="2267931"/>
                </a:cubicBezTo>
                <a:cubicBezTo>
                  <a:pt x="5738497" y="2292391"/>
                  <a:pt x="5707243" y="2312095"/>
                  <a:pt x="5669194" y="2327043"/>
                </a:cubicBezTo>
                <a:cubicBezTo>
                  <a:pt x="5632503" y="2341312"/>
                  <a:pt x="5590377" y="2348446"/>
                  <a:pt x="5542816" y="2348446"/>
                </a:cubicBezTo>
                <a:cubicBezTo>
                  <a:pt x="5495255" y="2348446"/>
                  <a:pt x="5453129" y="2341312"/>
                  <a:pt x="5416439" y="2327043"/>
                </a:cubicBezTo>
                <a:cubicBezTo>
                  <a:pt x="5378389" y="2312095"/>
                  <a:pt x="5347135" y="2292391"/>
                  <a:pt x="5322675" y="2267931"/>
                </a:cubicBezTo>
                <a:cubicBezTo>
                  <a:pt x="5296855" y="2242791"/>
                  <a:pt x="5277491" y="2212216"/>
                  <a:pt x="5264581" y="2176205"/>
                </a:cubicBezTo>
                <a:cubicBezTo>
                  <a:pt x="5250992" y="2139515"/>
                  <a:pt x="5244198" y="2099767"/>
                  <a:pt x="5244198" y="2056962"/>
                </a:cubicBezTo>
                <a:lnTo>
                  <a:pt x="5244198" y="1713500"/>
                </a:lnTo>
                <a:cubicBezTo>
                  <a:pt x="5244198" y="1689719"/>
                  <a:pt x="5251332" y="1670695"/>
                  <a:pt x="5265601" y="1656426"/>
                </a:cubicBezTo>
                <a:cubicBezTo>
                  <a:pt x="5279869" y="1642158"/>
                  <a:pt x="5298893" y="1635023"/>
                  <a:pt x="5322675" y="1635023"/>
                </a:cubicBezTo>
                <a:close/>
                <a:moveTo>
                  <a:pt x="2332215" y="1635023"/>
                </a:moveTo>
                <a:cubicBezTo>
                  <a:pt x="2368226" y="1635023"/>
                  <a:pt x="2393366" y="1652349"/>
                  <a:pt x="2407634" y="1687001"/>
                </a:cubicBezTo>
                <a:lnTo>
                  <a:pt x="2573759" y="2093652"/>
                </a:lnTo>
                <a:lnTo>
                  <a:pt x="2734789" y="1682925"/>
                </a:lnTo>
                <a:lnTo>
                  <a:pt x="2733770" y="1685982"/>
                </a:lnTo>
                <a:cubicBezTo>
                  <a:pt x="2739205" y="1673752"/>
                  <a:pt x="2746680" y="1662881"/>
                  <a:pt x="2756192" y="1653369"/>
                </a:cubicBezTo>
                <a:cubicBezTo>
                  <a:pt x="2766383" y="1643177"/>
                  <a:pt x="2780312" y="1638081"/>
                  <a:pt x="2797978" y="1638081"/>
                </a:cubicBezTo>
                <a:cubicBezTo>
                  <a:pt x="2822438" y="1638081"/>
                  <a:pt x="2842142" y="1643517"/>
                  <a:pt x="2857090" y="1654388"/>
                </a:cubicBezTo>
                <a:cubicBezTo>
                  <a:pt x="2872038" y="1665259"/>
                  <a:pt x="2879512" y="1681566"/>
                  <a:pt x="2879512" y="1703308"/>
                </a:cubicBezTo>
                <a:cubicBezTo>
                  <a:pt x="2879512" y="1712141"/>
                  <a:pt x="2878493" y="1720634"/>
                  <a:pt x="2876455" y="1728788"/>
                </a:cubicBezTo>
                <a:cubicBezTo>
                  <a:pt x="2874416" y="1735582"/>
                  <a:pt x="2871698" y="1743396"/>
                  <a:pt x="2868301" y="1752229"/>
                </a:cubicBezTo>
                <a:lnTo>
                  <a:pt x="2650197" y="2276084"/>
                </a:lnTo>
                <a:cubicBezTo>
                  <a:pt x="2643403" y="2293750"/>
                  <a:pt x="2633551" y="2309038"/>
                  <a:pt x="2620642" y="2321947"/>
                </a:cubicBezTo>
                <a:cubicBezTo>
                  <a:pt x="2608411" y="2334177"/>
                  <a:pt x="2591764" y="2340293"/>
                  <a:pt x="2570702" y="2340293"/>
                </a:cubicBezTo>
                <a:cubicBezTo>
                  <a:pt x="2548959" y="2340293"/>
                  <a:pt x="2531634" y="2334177"/>
                  <a:pt x="2518724" y="2321947"/>
                </a:cubicBezTo>
                <a:cubicBezTo>
                  <a:pt x="2505135" y="2309717"/>
                  <a:pt x="2494943" y="2294430"/>
                  <a:pt x="2488149" y="2276084"/>
                </a:cubicBezTo>
                <a:lnTo>
                  <a:pt x="2263930" y="1747133"/>
                </a:lnTo>
                <a:cubicBezTo>
                  <a:pt x="2263251" y="1745774"/>
                  <a:pt x="2262741" y="1743736"/>
                  <a:pt x="2262401" y="1741018"/>
                </a:cubicBezTo>
                <a:cubicBezTo>
                  <a:pt x="2262062" y="1738300"/>
                  <a:pt x="2261212" y="1735242"/>
                  <a:pt x="2259854" y="1731845"/>
                </a:cubicBezTo>
                <a:cubicBezTo>
                  <a:pt x="2257815" y="1725051"/>
                  <a:pt x="2256796" y="1717916"/>
                  <a:pt x="2256796" y="1710442"/>
                </a:cubicBezTo>
                <a:cubicBezTo>
                  <a:pt x="2256796" y="1700930"/>
                  <a:pt x="2258834" y="1691418"/>
                  <a:pt x="2262911" y="1681906"/>
                </a:cubicBezTo>
                <a:cubicBezTo>
                  <a:pt x="2266988" y="1673073"/>
                  <a:pt x="2272763" y="1664919"/>
                  <a:pt x="2280237" y="1657445"/>
                </a:cubicBezTo>
                <a:cubicBezTo>
                  <a:pt x="2287032" y="1650651"/>
                  <a:pt x="2295185" y="1645215"/>
                  <a:pt x="2304697" y="1641138"/>
                </a:cubicBezTo>
                <a:cubicBezTo>
                  <a:pt x="2313530" y="1637062"/>
                  <a:pt x="2322703" y="1635023"/>
                  <a:pt x="2332215" y="1635023"/>
                </a:cubicBezTo>
                <a:close/>
                <a:moveTo>
                  <a:pt x="941574" y="1635023"/>
                </a:moveTo>
                <a:cubicBezTo>
                  <a:pt x="963317" y="1635023"/>
                  <a:pt x="981662" y="1640799"/>
                  <a:pt x="996610" y="1652349"/>
                </a:cubicBezTo>
                <a:cubicBezTo>
                  <a:pt x="1010879" y="1663900"/>
                  <a:pt x="1022769" y="1679867"/>
                  <a:pt x="1032281" y="1700251"/>
                </a:cubicBezTo>
                <a:lnTo>
                  <a:pt x="1258538" y="2227164"/>
                </a:lnTo>
                <a:cubicBezTo>
                  <a:pt x="1263294" y="2235997"/>
                  <a:pt x="1265672" y="2246868"/>
                  <a:pt x="1265672" y="2259778"/>
                </a:cubicBezTo>
                <a:cubicBezTo>
                  <a:pt x="1265672" y="2283558"/>
                  <a:pt x="1257519" y="2302583"/>
                  <a:pt x="1241212" y="2316852"/>
                </a:cubicBezTo>
                <a:cubicBezTo>
                  <a:pt x="1224905" y="2331120"/>
                  <a:pt x="1205201" y="2338254"/>
                  <a:pt x="1182100" y="2338254"/>
                </a:cubicBezTo>
                <a:cubicBezTo>
                  <a:pt x="1162396" y="2338254"/>
                  <a:pt x="1147108" y="2334177"/>
                  <a:pt x="1136237" y="2326024"/>
                </a:cubicBezTo>
                <a:cubicBezTo>
                  <a:pt x="1124686" y="2317871"/>
                  <a:pt x="1115853" y="2305980"/>
                  <a:pt x="1109738" y="2290353"/>
                </a:cubicBezTo>
                <a:lnTo>
                  <a:pt x="1073048" y="2196589"/>
                </a:lnTo>
                <a:lnTo>
                  <a:pt x="803986" y="2198627"/>
                </a:lnTo>
                <a:lnTo>
                  <a:pt x="768315" y="2291372"/>
                </a:lnTo>
                <a:cubicBezTo>
                  <a:pt x="761520" y="2309717"/>
                  <a:pt x="752008" y="2322287"/>
                  <a:pt x="739778" y="2329082"/>
                </a:cubicBezTo>
                <a:cubicBezTo>
                  <a:pt x="728227" y="2335876"/>
                  <a:pt x="713619" y="2339273"/>
                  <a:pt x="695953" y="2339273"/>
                </a:cubicBezTo>
                <a:cubicBezTo>
                  <a:pt x="671493" y="2339273"/>
                  <a:pt x="652468" y="2332819"/>
                  <a:pt x="638879" y="2319909"/>
                </a:cubicBezTo>
                <a:cubicBezTo>
                  <a:pt x="624611" y="2306999"/>
                  <a:pt x="617477" y="2289673"/>
                  <a:pt x="617477" y="2267931"/>
                </a:cubicBezTo>
                <a:cubicBezTo>
                  <a:pt x="617477" y="2263175"/>
                  <a:pt x="617647" y="2258928"/>
                  <a:pt x="617986" y="2255191"/>
                </a:cubicBezTo>
                <a:cubicBezTo>
                  <a:pt x="618326" y="2251454"/>
                  <a:pt x="618836" y="2247887"/>
                  <a:pt x="619515" y="2244490"/>
                </a:cubicBezTo>
                <a:cubicBezTo>
                  <a:pt x="620874" y="2237696"/>
                  <a:pt x="622912" y="2231920"/>
                  <a:pt x="625630" y="2227164"/>
                </a:cubicBezTo>
                <a:lnTo>
                  <a:pt x="851887" y="1700251"/>
                </a:lnTo>
                <a:cubicBezTo>
                  <a:pt x="861399" y="1679188"/>
                  <a:pt x="872950" y="1663221"/>
                  <a:pt x="886539" y="1652349"/>
                </a:cubicBezTo>
                <a:cubicBezTo>
                  <a:pt x="901487" y="1640799"/>
                  <a:pt x="919832" y="1635023"/>
                  <a:pt x="941574" y="1635023"/>
                </a:cubicBezTo>
                <a:close/>
                <a:moveTo>
                  <a:pt x="269062" y="1631966"/>
                </a:moveTo>
                <a:cubicBezTo>
                  <a:pt x="349237" y="1631966"/>
                  <a:pt x="409368" y="1648273"/>
                  <a:pt x="449456" y="1680886"/>
                </a:cubicBezTo>
                <a:cubicBezTo>
                  <a:pt x="488864" y="1713500"/>
                  <a:pt x="508568" y="1757324"/>
                  <a:pt x="508568" y="1812360"/>
                </a:cubicBezTo>
                <a:cubicBezTo>
                  <a:pt x="508568" y="1840897"/>
                  <a:pt x="502453" y="1867735"/>
                  <a:pt x="490223" y="1892875"/>
                </a:cubicBezTo>
                <a:cubicBezTo>
                  <a:pt x="477993" y="1918694"/>
                  <a:pt x="459648" y="1938058"/>
                  <a:pt x="435187" y="1950968"/>
                </a:cubicBezTo>
                <a:cubicBezTo>
                  <a:pt x="456250" y="1961159"/>
                  <a:pt x="473576" y="1972370"/>
                  <a:pt x="487165" y="1984600"/>
                </a:cubicBezTo>
                <a:cubicBezTo>
                  <a:pt x="501434" y="1997510"/>
                  <a:pt x="512305" y="2010759"/>
                  <a:pt x="519779" y="2024348"/>
                </a:cubicBezTo>
                <a:cubicBezTo>
                  <a:pt x="528612" y="2039296"/>
                  <a:pt x="534387" y="2054584"/>
                  <a:pt x="537105" y="2070211"/>
                </a:cubicBezTo>
                <a:cubicBezTo>
                  <a:pt x="538464" y="2078365"/>
                  <a:pt x="539653" y="2086518"/>
                  <a:pt x="540672" y="2094671"/>
                </a:cubicBezTo>
                <a:cubicBezTo>
                  <a:pt x="541691" y="2102825"/>
                  <a:pt x="542201" y="2111318"/>
                  <a:pt x="542201" y="2120151"/>
                </a:cubicBezTo>
                <a:cubicBezTo>
                  <a:pt x="542201" y="2188096"/>
                  <a:pt x="520118" y="2241433"/>
                  <a:pt x="475954" y="2280161"/>
                </a:cubicBezTo>
                <a:cubicBezTo>
                  <a:pt x="431790" y="2318890"/>
                  <a:pt x="369960" y="2338254"/>
                  <a:pt x="290464" y="2338254"/>
                </a:cubicBezTo>
                <a:lnTo>
                  <a:pt x="78476" y="2338254"/>
                </a:lnTo>
                <a:cubicBezTo>
                  <a:pt x="51978" y="2338254"/>
                  <a:pt x="32273" y="2332139"/>
                  <a:pt x="19364" y="2319909"/>
                </a:cubicBezTo>
                <a:cubicBezTo>
                  <a:pt x="6454" y="2307679"/>
                  <a:pt x="0" y="2287295"/>
                  <a:pt x="0" y="2258758"/>
                </a:cubicBezTo>
                <a:lnTo>
                  <a:pt x="0" y="1713500"/>
                </a:lnTo>
                <a:cubicBezTo>
                  <a:pt x="0" y="1689719"/>
                  <a:pt x="7134" y="1670695"/>
                  <a:pt x="21402" y="1656426"/>
                </a:cubicBezTo>
                <a:cubicBezTo>
                  <a:pt x="35671" y="1642158"/>
                  <a:pt x="55375" y="1635023"/>
                  <a:pt x="80514" y="1635023"/>
                </a:cubicBezTo>
                <a:lnTo>
                  <a:pt x="274158" y="1635023"/>
                </a:lnTo>
                <a:close/>
                <a:moveTo>
                  <a:pt x="10167185" y="1626870"/>
                </a:moveTo>
                <a:cubicBezTo>
                  <a:pt x="10207951" y="1626870"/>
                  <a:pt x="10243622" y="1631966"/>
                  <a:pt x="10274198" y="1642158"/>
                </a:cubicBezTo>
                <a:cubicBezTo>
                  <a:pt x="10304093" y="1652349"/>
                  <a:pt x="10330253" y="1664240"/>
                  <a:pt x="10352675" y="1677829"/>
                </a:cubicBezTo>
                <a:cubicBezTo>
                  <a:pt x="10375097" y="1691418"/>
                  <a:pt x="10392422" y="1705007"/>
                  <a:pt x="10404652" y="1718596"/>
                </a:cubicBezTo>
                <a:cubicBezTo>
                  <a:pt x="10411446" y="1726070"/>
                  <a:pt x="10417051" y="1732355"/>
                  <a:pt x="10421468" y="1737450"/>
                </a:cubicBezTo>
                <a:cubicBezTo>
                  <a:pt x="10425884" y="1742546"/>
                  <a:pt x="10429452" y="1746793"/>
                  <a:pt x="10432170" y="1750190"/>
                </a:cubicBezTo>
                <a:cubicBezTo>
                  <a:pt x="10437606" y="1760382"/>
                  <a:pt x="10441343" y="1769555"/>
                  <a:pt x="10443381" y="1777708"/>
                </a:cubicBezTo>
                <a:cubicBezTo>
                  <a:pt x="10445419" y="1787220"/>
                  <a:pt x="10446439" y="1796393"/>
                  <a:pt x="10446439" y="1805226"/>
                </a:cubicBezTo>
                <a:cubicBezTo>
                  <a:pt x="10446439" y="1818815"/>
                  <a:pt x="10444060" y="1830026"/>
                  <a:pt x="10439304" y="1838859"/>
                </a:cubicBezTo>
                <a:cubicBezTo>
                  <a:pt x="10433868" y="1848371"/>
                  <a:pt x="10427753" y="1856184"/>
                  <a:pt x="10420959" y="1862300"/>
                </a:cubicBezTo>
                <a:cubicBezTo>
                  <a:pt x="10414164" y="1867735"/>
                  <a:pt x="10406011" y="1872152"/>
                  <a:pt x="10396499" y="1875549"/>
                </a:cubicBezTo>
                <a:cubicBezTo>
                  <a:pt x="10388346" y="1878267"/>
                  <a:pt x="10380192" y="1879625"/>
                  <a:pt x="10372039" y="1879625"/>
                </a:cubicBezTo>
                <a:cubicBezTo>
                  <a:pt x="10361848" y="1879625"/>
                  <a:pt x="10352675" y="1878267"/>
                  <a:pt x="10344521" y="1875549"/>
                </a:cubicBezTo>
                <a:cubicBezTo>
                  <a:pt x="10335008" y="1872831"/>
                  <a:pt x="10326515" y="1867395"/>
                  <a:pt x="10319042" y="1859242"/>
                </a:cubicBezTo>
                <a:lnTo>
                  <a:pt x="10310888" y="1865357"/>
                </a:lnTo>
                <a:cubicBezTo>
                  <a:pt x="10304773" y="1858563"/>
                  <a:pt x="10298998" y="1852448"/>
                  <a:pt x="10293562" y="1847012"/>
                </a:cubicBezTo>
                <a:cubicBezTo>
                  <a:pt x="10288126" y="1841576"/>
                  <a:pt x="10282691" y="1836141"/>
                  <a:pt x="10277255" y="1830705"/>
                </a:cubicBezTo>
                <a:cubicBezTo>
                  <a:pt x="10271819" y="1825270"/>
                  <a:pt x="10266384" y="1820513"/>
                  <a:pt x="10260949" y="1816437"/>
                </a:cubicBezTo>
                <a:cubicBezTo>
                  <a:pt x="10255512" y="1812360"/>
                  <a:pt x="10250078" y="1808623"/>
                  <a:pt x="10244642" y="1805226"/>
                </a:cubicBezTo>
                <a:cubicBezTo>
                  <a:pt x="10233090" y="1798431"/>
                  <a:pt x="10220861" y="1793335"/>
                  <a:pt x="10207951" y="1789938"/>
                </a:cubicBezTo>
                <a:cubicBezTo>
                  <a:pt x="10201156" y="1788579"/>
                  <a:pt x="10194023" y="1787390"/>
                  <a:pt x="10186549" y="1786371"/>
                </a:cubicBezTo>
                <a:cubicBezTo>
                  <a:pt x="10179074" y="1785352"/>
                  <a:pt x="10170581" y="1784842"/>
                  <a:pt x="10161069" y="1784842"/>
                </a:cubicBezTo>
                <a:cubicBezTo>
                  <a:pt x="10108751" y="1784842"/>
                  <a:pt x="10067305" y="1803527"/>
                  <a:pt x="10036730" y="1840897"/>
                </a:cubicBezTo>
                <a:cubicBezTo>
                  <a:pt x="10006155" y="1878946"/>
                  <a:pt x="9990867" y="1930924"/>
                  <a:pt x="9990867" y="1996831"/>
                </a:cubicBezTo>
                <a:cubicBezTo>
                  <a:pt x="9990867" y="2059340"/>
                  <a:pt x="10006833" y="2108600"/>
                  <a:pt x="10038768" y="2144611"/>
                </a:cubicBezTo>
                <a:cubicBezTo>
                  <a:pt x="10070022" y="2179942"/>
                  <a:pt x="10115546" y="2197608"/>
                  <a:pt x="10175338" y="2197608"/>
                </a:cubicBezTo>
                <a:cubicBezTo>
                  <a:pt x="10190965" y="2197608"/>
                  <a:pt x="10206252" y="2195909"/>
                  <a:pt x="10221200" y="2192512"/>
                </a:cubicBezTo>
                <a:cubicBezTo>
                  <a:pt x="10233431" y="2189794"/>
                  <a:pt x="10245660" y="2185038"/>
                  <a:pt x="10257891" y="2178244"/>
                </a:cubicBezTo>
                <a:cubicBezTo>
                  <a:pt x="10268761" y="2172129"/>
                  <a:pt x="10279633" y="2164315"/>
                  <a:pt x="10290504" y="2154803"/>
                </a:cubicBezTo>
                <a:cubicBezTo>
                  <a:pt x="10295940" y="2150046"/>
                  <a:pt x="10301376" y="2145120"/>
                  <a:pt x="10306811" y="2140025"/>
                </a:cubicBezTo>
                <a:cubicBezTo>
                  <a:pt x="10312247" y="2134929"/>
                  <a:pt x="10317682" y="2129663"/>
                  <a:pt x="10323119" y="2124227"/>
                </a:cubicBezTo>
                <a:cubicBezTo>
                  <a:pt x="10329912" y="2117433"/>
                  <a:pt x="10337726" y="2112337"/>
                  <a:pt x="10346559" y="2108940"/>
                </a:cubicBezTo>
                <a:cubicBezTo>
                  <a:pt x="10354033" y="2106222"/>
                  <a:pt x="10362866" y="2104863"/>
                  <a:pt x="10373057" y="2104863"/>
                </a:cubicBezTo>
                <a:cubicBezTo>
                  <a:pt x="10383929" y="2104863"/>
                  <a:pt x="10393101" y="2107241"/>
                  <a:pt x="10400575" y="2111997"/>
                </a:cubicBezTo>
                <a:cubicBezTo>
                  <a:pt x="10408730" y="2117433"/>
                  <a:pt x="10415863" y="2123548"/>
                  <a:pt x="10421979" y="2130342"/>
                </a:cubicBezTo>
                <a:cubicBezTo>
                  <a:pt x="10428773" y="2138496"/>
                  <a:pt x="10433528" y="2145970"/>
                  <a:pt x="10436247" y="2152764"/>
                </a:cubicBezTo>
                <a:cubicBezTo>
                  <a:pt x="10439644" y="2161597"/>
                  <a:pt x="10441343" y="2169411"/>
                  <a:pt x="10441343" y="2176205"/>
                </a:cubicBezTo>
                <a:cubicBezTo>
                  <a:pt x="10441343" y="2185038"/>
                  <a:pt x="10439644" y="2195570"/>
                  <a:pt x="10436247" y="2207800"/>
                </a:cubicBezTo>
                <a:cubicBezTo>
                  <a:pt x="10432849" y="2219350"/>
                  <a:pt x="10426734" y="2230561"/>
                  <a:pt x="10417901" y="2241433"/>
                </a:cubicBezTo>
                <a:cubicBezTo>
                  <a:pt x="10412465" y="2247548"/>
                  <a:pt x="10406520" y="2253663"/>
                  <a:pt x="10400066" y="2259778"/>
                </a:cubicBezTo>
                <a:cubicBezTo>
                  <a:pt x="10393611" y="2265893"/>
                  <a:pt x="10386646" y="2272348"/>
                  <a:pt x="10379173" y="2279142"/>
                </a:cubicBezTo>
                <a:cubicBezTo>
                  <a:pt x="10363545" y="2292731"/>
                  <a:pt x="10345540" y="2304621"/>
                  <a:pt x="10325157" y="2314813"/>
                </a:cubicBezTo>
                <a:cubicBezTo>
                  <a:pt x="10303414" y="2325684"/>
                  <a:pt x="10279972" y="2334517"/>
                  <a:pt x="10254833" y="2341312"/>
                </a:cubicBezTo>
                <a:cubicBezTo>
                  <a:pt x="10229694" y="2348106"/>
                  <a:pt x="10200138" y="2351503"/>
                  <a:pt x="10166165" y="2351503"/>
                </a:cubicBezTo>
                <a:cubicBezTo>
                  <a:pt x="10115207" y="2351503"/>
                  <a:pt x="10069683" y="2343010"/>
                  <a:pt x="10029596" y="2326024"/>
                </a:cubicBezTo>
                <a:cubicBezTo>
                  <a:pt x="9989507" y="2309038"/>
                  <a:pt x="9954517" y="2284578"/>
                  <a:pt x="9924621" y="2252643"/>
                </a:cubicBezTo>
                <a:cubicBezTo>
                  <a:pt x="9895404" y="2221389"/>
                  <a:pt x="9872643" y="2183679"/>
                  <a:pt x="9856337" y="2139515"/>
                </a:cubicBezTo>
                <a:cubicBezTo>
                  <a:pt x="9840029" y="2096030"/>
                  <a:pt x="9831876" y="2047110"/>
                  <a:pt x="9831876" y="1992754"/>
                </a:cubicBezTo>
                <a:cubicBezTo>
                  <a:pt x="9831876" y="1939077"/>
                  <a:pt x="9840029" y="1889817"/>
                  <a:pt x="9856337" y="1844974"/>
                </a:cubicBezTo>
                <a:cubicBezTo>
                  <a:pt x="9873322" y="1798771"/>
                  <a:pt x="9896084" y="1760382"/>
                  <a:pt x="9924621" y="1729807"/>
                </a:cubicBezTo>
                <a:cubicBezTo>
                  <a:pt x="9954517" y="1697873"/>
                  <a:pt x="9989848" y="1672733"/>
                  <a:pt x="10030615" y="1654388"/>
                </a:cubicBezTo>
                <a:cubicBezTo>
                  <a:pt x="10071382" y="1636043"/>
                  <a:pt x="10116904" y="1626870"/>
                  <a:pt x="10167185" y="1626870"/>
                </a:cubicBezTo>
                <a:close/>
                <a:moveTo>
                  <a:pt x="4819230" y="1625851"/>
                </a:moveTo>
                <a:cubicBezTo>
                  <a:pt x="4866792" y="1625851"/>
                  <a:pt x="4908578" y="1631966"/>
                  <a:pt x="4944589" y="1644196"/>
                </a:cubicBezTo>
                <a:cubicBezTo>
                  <a:pt x="4979920" y="1656426"/>
                  <a:pt x="5016271" y="1678508"/>
                  <a:pt x="5053640" y="1710442"/>
                </a:cubicBezTo>
                <a:cubicBezTo>
                  <a:pt x="5071986" y="1725390"/>
                  <a:pt x="5084216" y="1740338"/>
                  <a:pt x="5090331" y="1755286"/>
                </a:cubicBezTo>
                <a:cubicBezTo>
                  <a:pt x="5096446" y="1769555"/>
                  <a:pt x="5099503" y="1783483"/>
                  <a:pt x="5099503" y="1797072"/>
                </a:cubicBezTo>
                <a:cubicBezTo>
                  <a:pt x="5100183" y="1820174"/>
                  <a:pt x="5093388" y="1838519"/>
                  <a:pt x="5079120" y="1852108"/>
                </a:cubicBezTo>
                <a:cubicBezTo>
                  <a:pt x="5064172" y="1865697"/>
                  <a:pt x="5047526" y="1872491"/>
                  <a:pt x="5029180" y="1872491"/>
                </a:cubicBezTo>
                <a:cubicBezTo>
                  <a:pt x="5018309" y="1872491"/>
                  <a:pt x="5006419" y="1869773"/>
                  <a:pt x="4993509" y="1864338"/>
                </a:cubicBezTo>
                <a:cubicBezTo>
                  <a:pt x="4981279" y="1859582"/>
                  <a:pt x="4970068" y="1851428"/>
                  <a:pt x="4959876" y="1839878"/>
                </a:cubicBezTo>
                <a:cubicBezTo>
                  <a:pt x="4944928" y="1823571"/>
                  <a:pt x="4926584" y="1808963"/>
                  <a:pt x="4904841" y="1796053"/>
                </a:cubicBezTo>
                <a:cubicBezTo>
                  <a:pt x="4883099" y="1783823"/>
                  <a:pt x="4856261" y="1777708"/>
                  <a:pt x="4824326" y="1777708"/>
                </a:cubicBezTo>
                <a:cubicBezTo>
                  <a:pt x="4765893" y="1777708"/>
                  <a:pt x="4721050" y="1796393"/>
                  <a:pt x="4689795" y="1833763"/>
                </a:cubicBezTo>
                <a:cubicBezTo>
                  <a:pt x="4658540" y="1871132"/>
                  <a:pt x="4642913" y="1923110"/>
                  <a:pt x="4642913" y="1989696"/>
                </a:cubicBezTo>
                <a:cubicBezTo>
                  <a:pt x="4642913" y="2020272"/>
                  <a:pt x="4647669" y="2048808"/>
                  <a:pt x="4657181" y="2075307"/>
                </a:cubicBezTo>
                <a:cubicBezTo>
                  <a:pt x="4666015" y="2100447"/>
                  <a:pt x="4678924" y="2121849"/>
                  <a:pt x="4695910" y="2139515"/>
                </a:cubicBezTo>
                <a:cubicBezTo>
                  <a:pt x="4712217" y="2157181"/>
                  <a:pt x="4731582" y="2170430"/>
                  <a:pt x="4754003" y="2179263"/>
                </a:cubicBezTo>
                <a:cubicBezTo>
                  <a:pt x="4777104" y="2188775"/>
                  <a:pt x="4801225" y="2193531"/>
                  <a:pt x="4826364" y="2193531"/>
                </a:cubicBezTo>
                <a:cubicBezTo>
                  <a:pt x="4868491" y="2193531"/>
                  <a:pt x="4902124" y="2184698"/>
                  <a:pt x="4927263" y="2167033"/>
                </a:cubicBezTo>
                <a:cubicBezTo>
                  <a:pt x="4951723" y="2150046"/>
                  <a:pt x="4965991" y="2123888"/>
                  <a:pt x="4970068" y="2088556"/>
                </a:cubicBezTo>
                <a:lnTo>
                  <a:pt x="4868151" y="2088556"/>
                </a:lnTo>
                <a:cubicBezTo>
                  <a:pt x="4844370" y="2088556"/>
                  <a:pt x="4825345" y="2082441"/>
                  <a:pt x="4811077" y="2070211"/>
                </a:cubicBezTo>
                <a:cubicBezTo>
                  <a:pt x="4796808" y="2057981"/>
                  <a:pt x="4789674" y="2040995"/>
                  <a:pt x="4789674" y="2019252"/>
                </a:cubicBezTo>
                <a:cubicBezTo>
                  <a:pt x="4789674" y="1998189"/>
                  <a:pt x="4796808" y="1980864"/>
                  <a:pt x="4811077" y="1967275"/>
                </a:cubicBezTo>
                <a:cubicBezTo>
                  <a:pt x="4824666" y="1954365"/>
                  <a:pt x="4843690" y="1947910"/>
                  <a:pt x="4868151" y="1947910"/>
                </a:cubicBezTo>
                <a:lnTo>
                  <a:pt x="5037334" y="1947910"/>
                </a:lnTo>
                <a:lnTo>
                  <a:pt x="5035295" y="1951987"/>
                </a:lnTo>
                <a:cubicBezTo>
                  <a:pt x="5072665" y="1951987"/>
                  <a:pt x="5098145" y="1960820"/>
                  <a:pt x="5111733" y="1978485"/>
                </a:cubicBezTo>
                <a:cubicBezTo>
                  <a:pt x="5125323" y="1996151"/>
                  <a:pt x="5132117" y="2019592"/>
                  <a:pt x="5132117" y="2048808"/>
                </a:cubicBezTo>
                <a:cubicBezTo>
                  <a:pt x="5132117" y="2090934"/>
                  <a:pt x="5124983" y="2130342"/>
                  <a:pt x="5110714" y="2167033"/>
                </a:cubicBezTo>
                <a:cubicBezTo>
                  <a:pt x="5096446" y="2203723"/>
                  <a:pt x="5075723" y="2235657"/>
                  <a:pt x="5048545" y="2262835"/>
                </a:cubicBezTo>
                <a:cubicBezTo>
                  <a:pt x="5020687" y="2290693"/>
                  <a:pt x="4987055" y="2312095"/>
                  <a:pt x="4947646" y="2327043"/>
                </a:cubicBezTo>
                <a:cubicBezTo>
                  <a:pt x="4906879" y="2342671"/>
                  <a:pt x="4862036" y="2350484"/>
                  <a:pt x="4813115" y="2350484"/>
                </a:cubicBezTo>
                <a:cubicBezTo>
                  <a:pt x="4764195" y="2350484"/>
                  <a:pt x="4719691" y="2341991"/>
                  <a:pt x="4679603" y="2325005"/>
                </a:cubicBezTo>
                <a:cubicBezTo>
                  <a:pt x="4638157" y="2307339"/>
                  <a:pt x="4602826" y="2282879"/>
                  <a:pt x="4573609" y="2251624"/>
                </a:cubicBezTo>
                <a:cubicBezTo>
                  <a:pt x="4543714" y="2220370"/>
                  <a:pt x="4520272" y="2182660"/>
                  <a:pt x="4503286" y="2138496"/>
                </a:cubicBezTo>
                <a:cubicBezTo>
                  <a:pt x="4486299" y="2095691"/>
                  <a:pt x="4477807" y="2046770"/>
                  <a:pt x="4477807" y="1991735"/>
                </a:cubicBezTo>
                <a:cubicBezTo>
                  <a:pt x="4477807" y="1936699"/>
                  <a:pt x="4486640" y="1886420"/>
                  <a:pt x="4504305" y="1840897"/>
                </a:cubicBezTo>
                <a:cubicBezTo>
                  <a:pt x="4521292" y="1796053"/>
                  <a:pt x="4545412" y="1757664"/>
                  <a:pt x="4576666" y="1725730"/>
                </a:cubicBezTo>
                <a:cubicBezTo>
                  <a:pt x="4607242" y="1693796"/>
                  <a:pt x="4643253" y="1669336"/>
                  <a:pt x="4684699" y="1652349"/>
                </a:cubicBezTo>
                <a:cubicBezTo>
                  <a:pt x="4727505" y="1634684"/>
                  <a:pt x="4772348" y="1625851"/>
                  <a:pt x="4819230" y="1625851"/>
                </a:cubicBezTo>
                <a:close/>
                <a:moveTo>
                  <a:pt x="6294586" y="1624832"/>
                </a:moveTo>
                <a:cubicBezTo>
                  <a:pt x="6345545" y="1624832"/>
                  <a:pt x="6391408" y="1633325"/>
                  <a:pt x="6432175" y="1650311"/>
                </a:cubicBezTo>
                <a:cubicBezTo>
                  <a:pt x="6473621" y="1667977"/>
                  <a:pt x="6509293" y="1692437"/>
                  <a:pt x="6539188" y="1723692"/>
                </a:cubicBezTo>
                <a:cubicBezTo>
                  <a:pt x="6569764" y="1756305"/>
                  <a:pt x="6592865" y="1794355"/>
                  <a:pt x="6608492" y="1837839"/>
                </a:cubicBezTo>
                <a:cubicBezTo>
                  <a:pt x="6624799" y="1882683"/>
                  <a:pt x="6632952" y="1932623"/>
                  <a:pt x="6632952" y="1987658"/>
                </a:cubicBezTo>
                <a:cubicBezTo>
                  <a:pt x="6632952" y="2042693"/>
                  <a:pt x="6624799" y="2092633"/>
                  <a:pt x="6608492" y="2137477"/>
                </a:cubicBezTo>
                <a:cubicBezTo>
                  <a:pt x="6592865" y="2180961"/>
                  <a:pt x="6569764" y="2219011"/>
                  <a:pt x="6539188" y="2251624"/>
                </a:cubicBezTo>
                <a:cubicBezTo>
                  <a:pt x="6509293" y="2283558"/>
                  <a:pt x="6473621" y="2308019"/>
                  <a:pt x="6432175" y="2325005"/>
                </a:cubicBezTo>
                <a:cubicBezTo>
                  <a:pt x="6391408" y="2341991"/>
                  <a:pt x="6345545" y="2350484"/>
                  <a:pt x="6294586" y="2350484"/>
                </a:cubicBezTo>
                <a:cubicBezTo>
                  <a:pt x="6243627" y="2350484"/>
                  <a:pt x="6198104" y="2341991"/>
                  <a:pt x="6158017" y="2325005"/>
                </a:cubicBezTo>
                <a:cubicBezTo>
                  <a:pt x="6116570" y="2307339"/>
                  <a:pt x="6081239" y="2282879"/>
                  <a:pt x="6052023" y="2251624"/>
                </a:cubicBezTo>
                <a:cubicBezTo>
                  <a:pt x="6021447" y="2219011"/>
                  <a:pt x="5998346" y="2180961"/>
                  <a:pt x="5982719" y="2137477"/>
                </a:cubicBezTo>
                <a:cubicBezTo>
                  <a:pt x="5966411" y="2092633"/>
                  <a:pt x="5958258" y="2042693"/>
                  <a:pt x="5958258" y="1987658"/>
                </a:cubicBezTo>
                <a:cubicBezTo>
                  <a:pt x="5958258" y="1932623"/>
                  <a:pt x="5966411" y="1882683"/>
                  <a:pt x="5982719" y="1837839"/>
                </a:cubicBezTo>
                <a:cubicBezTo>
                  <a:pt x="5998346" y="1794355"/>
                  <a:pt x="6021447" y="1756305"/>
                  <a:pt x="6052023" y="1723692"/>
                </a:cubicBezTo>
                <a:cubicBezTo>
                  <a:pt x="6081239" y="1692437"/>
                  <a:pt x="6116570" y="1667977"/>
                  <a:pt x="6158017" y="1650311"/>
                </a:cubicBezTo>
                <a:cubicBezTo>
                  <a:pt x="6198104" y="1633325"/>
                  <a:pt x="6243627" y="1624832"/>
                  <a:pt x="6294586" y="1624832"/>
                </a:cubicBezTo>
                <a:close/>
                <a:moveTo>
                  <a:pt x="1674961" y="1624832"/>
                </a:moveTo>
                <a:cubicBezTo>
                  <a:pt x="1725920" y="1624832"/>
                  <a:pt x="1771783" y="1633325"/>
                  <a:pt x="1812550" y="1650311"/>
                </a:cubicBezTo>
                <a:cubicBezTo>
                  <a:pt x="1853997" y="1667977"/>
                  <a:pt x="1889668" y="1692437"/>
                  <a:pt x="1919563" y="1723692"/>
                </a:cubicBezTo>
                <a:cubicBezTo>
                  <a:pt x="1950139" y="1756305"/>
                  <a:pt x="1973240" y="1794355"/>
                  <a:pt x="1988867" y="1837839"/>
                </a:cubicBezTo>
                <a:cubicBezTo>
                  <a:pt x="2005174" y="1882683"/>
                  <a:pt x="2013328" y="1932623"/>
                  <a:pt x="2013328" y="1987658"/>
                </a:cubicBezTo>
                <a:cubicBezTo>
                  <a:pt x="2013328" y="2042693"/>
                  <a:pt x="2005174" y="2092633"/>
                  <a:pt x="1988867" y="2137477"/>
                </a:cubicBezTo>
                <a:cubicBezTo>
                  <a:pt x="1973240" y="2180961"/>
                  <a:pt x="1950139" y="2219011"/>
                  <a:pt x="1919563" y="2251624"/>
                </a:cubicBezTo>
                <a:cubicBezTo>
                  <a:pt x="1889668" y="2283558"/>
                  <a:pt x="1853997" y="2308019"/>
                  <a:pt x="1812550" y="2325005"/>
                </a:cubicBezTo>
                <a:cubicBezTo>
                  <a:pt x="1771783" y="2341991"/>
                  <a:pt x="1725920" y="2350484"/>
                  <a:pt x="1674961" y="2350484"/>
                </a:cubicBezTo>
                <a:cubicBezTo>
                  <a:pt x="1624003" y="2350484"/>
                  <a:pt x="1578479" y="2341991"/>
                  <a:pt x="1538392" y="2325005"/>
                </a:cubicBezTo>
                <a:cubicBezTo>
                  <a:pt x="1496946" y="2307339"/>
                  <a:pt x="1461614" y="2282879"/>
                  <a:pt x="1432398" y="2251624"/>
                </a:cubicBezTo>
                <a:cubicBezTo>
                  <a:pt x="1401823" y="2219011"/>
                  <a:pt x="1378721" y="2180961"/>
                  <a:pt x="1363094" y="2137477"/>
                </a:cubicBezTo>
                <a:cubicBezTo>
                  <a:pt x="1346787" y="2092633"/>
                  <a:pt x="1338634" y="2042693"/>
                  <a:pt x="1338634" y="1987658"/>
                </a:cubicBezTo>
                <a:cubicBezTo>
                  <a:pt x="1338634" y="1932623"/>
                  <a:pt x="1346787" y="1882683"/>
                  <a:pt x="1363094" y="1837839"/>
                </a:cubicBezTo>
                <a:cubicBezTo>
                  <a:pt x="1378721" y="1794355"/>
                  <a:pt x="1401823" y="1756305"/>
                  <a:pt x="1432398" y="1723692"/>
                </a:cubicBezTo>
                <a:cubicBezTo>
                  <a:pt x="1461614" y="1692437"/>
                  <a:pt x="1496946" y="1667977"/>
                  <a:pt x="1538392" y="1650311"/>
                </a:cubicBezTo>
                <a:cubicBezTo>
                  <a:pt x="1578479" y="1633325"/>
                  <a:pt x="1624003" y="1624832"/>
                  <a:pt x="1674961" y="1624832"/>
                </a:cubicBezTo>
                <a:close/>
                <a:moveTo>
                  <a:pt x="9725205" y="1579988"/>
                </a:moveTo>
                <a:cubicBezTo>
                  <a:pt x="9742191" y="1579988"/>
                  <a:pt x="9755780" y="1584065"/>
                  <a:pt x="9765972" y="1592218"/>
                </a:cubicBezTo>
                <a:cubicBezTo>
                  <a:pt x="9776164" y="1600371"/>
                  <a:pt x="9780581" y="1610563"/>
                  <a:pt x="9779221" y="1622793"/>
                </a:cubicBezTo>
                <a:lnTo>
                  <a:pt x="9779221" y="1627889"/>
                </a:lnTo>
                <a:cubicBezTo>
                  <a:pt x="9779221" y="1648273"/>
                  <a:pt x="9777013" y="1666958"/>
                  <a:pt x="9772596" y="1683944"/>
                </a:cubicBezTo>
                <a:cubicBezTo>
                  <a:pt x="9768180" y="1700930"/>
                  <a:pt x="9761217" y="1713840"/>
                  <a:pt x="9751703" y="1722673"/>
                </a:cubicBezTo>
                <a:cubicBezTo>
                  <a:pt x="9744910" y="1730146"/>
                  <a:pt x="9735737" y="1737621"/>
                  <a:pt x="9724185" y="1745094"/>
                </a:cubicBezTo>
                <a:cubicBezTo>
                  <a:pt x="9712636" y="1752568"/>
                  <a:pt x="9700066" y="1759363"/>
                  <a:pt x="9686476" y="1765478"/>
                </a:cubicBezTo>
                <a:cubicBezTo>
                  <a:pt x="9693951" y="1777029"/>
                  <a:pt x="9700575" y="1788579"/>
                  <a:pt x="9706350" y="1800130"/>
                </a:cubicBezTo>
                <a:cubicBezTo>
                  <a:pt x="9712126" y="1811681"/>
                  <a:pt x="9717731" y="1824250"/>
                  <a:pt x="9723167" y="1837839"/>
                </a:cubicBezTo>
                <a:cubicBezTo>
                  <a:pt x="9739474" y="1882683"/>
                  <a:pt x="9747627" y="1932623"/>
                  <a:pt x="9747627" y="1987658"/>
                </a:cubicBezTo>
                <a:cubicBezTo>
                  <a:pt x="9747627" y="2042693"/>
                  <a:pt x="9739474" y="2092633"/>
                  <a:pt x="9723167" y="2137477"/>
                </a:cubicBezTo>
                <a:cubicBezTo>
                  <a:pt x="9707540" y="2180961"/>
                  <a:pt x="9684438" y="2219011"/>
                  <a:pt x="9653863" y="2251624"/>
                </a:cubicBezTo>
                <a:cubicBezTo>
                  <a:pt x="9623967" y="2283558"/>
                  <a:pt x="9588296" y="2308019"/>
                  <a:pt x="9546850" y="2325005"/>
                </a:cubicBezTo>
                <a:cubicBezTo>
                  <a:pt x="9506082" y="2341991"/>
                  <a:pt x="9460219" y="2350484"/>
                  <a:pt x="9409261" y="2350484"/>
                </a:cubicBezTo>
                <a:cubicBezTo>
                  <a:pt x="9358302" y="2350484"/>
                  <a:pt x="9312780" y="2341991"/>
                  <a:pt x="9272691" y="2325005"/>
                </a:cubicBezTo>
                <a:cubicBezTo>
                  <a:pt x="9231246" y="2307339"/>
                  <a:pt x="9195913" y="2282879"/>
                  <a:pt x="9166697" y="2251624"/>
                </a:cubicBezTo>
                <a:cubicBezTo>
                  <a:pt x="9136122" y="2219011"/>
                  <a:pt x="9113021" y="2180961"/>
                  <a:pt x="9097393" y="2137477"/>
                </a:cubicBezTo>
                <a:cubicBezTo>
                  <a:pt x="9081086" y="2092633"/>
                  <a:pt x="9072933" y="2042693"/>
                  <a:pt x="9072933" y="1987658"/>
                </a:cubicBezTo>
                <a:cubicBezTo>
                  <a:pt x="9072933" y="1932623"/>
                  <a:pt x="9081086" y="1882683"/>
                  <a:pt x="9097393" y="1837839"/>
                </a:cubicBezTo>
                <a:cubicBezTo>
                  <a:pt x="9113021" y="1794355"/>
                  <a:pt x="9136122" y="1756305"/>
                  <a:pt x="9166697" y="1723692"/>
                </a:cubicBezTo>
                <a:cubicBezTo>
                  <a:pt x="9195913" y="1692437"/>
                  <a:pt x="9231246" y="1667977"/>
                  <a:pt x="9272691" y="1650311"/>
                </a:cubicBezTo>
                <a:cubicBezTo>
                  <a:pt x="9312780" y="1633325"/>
                  <a:pt x="9358302" y="1624832"/>
                  <a:pt x="9409261" y="1624832"/>
                </a:cubicBezTo>
                <a:cubicBezTo>
                  <a:pt x="9460219" y="1624832"/>
                  <a:pt x="9506082" y="1633325"/>
                  <a:pt x="9546850" y="1650311"/>
                </a:cubicBezTo>
                <a:cubicBezTo>
                  <a:pt x="9565874" y="1658464"/>
                  <a:pt x="9583880" y="1668317"/>
                  <a:pt x="9600865" y="1679867"/>
                </a:cubicBezTo>
                <a:cubicBezTo>
                  <a:pt x="9606302" y="1677149"/>
                  <a:pt x="9610378" y="1675451"/>
                  <a:pt x="9613096" y="1674771"/>
                </a:cubicBezTo>
                <a:cubicBezTo>
                  <a:pt x="9634158" y="1670015"/>
                  <a:pt x="9649107" y="1664240"/>
                  <a:pt x="9657939" y="1657445"/>
                </a:cubicBezTo>
                <a:cubicBezTo>
                  <a:pt x="9666773" y="1651330"/>
                  <a:pt x="9671189" y="1642837"/>
                  <a:pt x="9671189" y="1631966"/>
                </a:cubicBezTo>
                <a:cubicBezTo>
                  <a:pt x="9671189" y="1627889"/>
                  <a:pt x="9670849" y="1624832"/>
                  <a:pt x="9670169" y="1622793"/>
                </a:cubicBezTo>
                <a:cubicBezTo>
                  <a:pt x="9670169" y="1607166"/>
                  <a:pt x="9675945" y="1596125"/>
                  <a:pt x="9687496" y="1589670"/>
                </a:cubicBezTo>
                <a:cubicBezTo>
                  <a:pt x="9699047" y="1583215"/>
                  <a:pt x="9711616" y="1579988"/>
                  <a:pt x="9725205" y="1579988"/>
                </a:cubicBezTo>
                <a:close/>
                <a:moveTo>
                  <a:pt x="9017259" y="1579988"/>
                </a:moveTo>
                <a:cubicBezTo>
                  <a:pt x="9034246" y="1579988"/>
                  <a:pt x="9047835" y="1584065"/>
                  <a:pt x="9058027" y="1592218"/>
                </a:cubicBezTo>
                <a:cubicBezTo>
                  <a:pt x="9068218" y="1600371"/>
                  <a:pt x="9072634" y="1610563"/>
                  <a:pt x="9071276" y="1622793"/>
                </a:cubicBezTo>
                <a:lnTo>
                  <a:pt x="9071276" y="1627889"/>
                </a:lnTo>
                <a:cubicBezTo>
                  <a:pt x="9071276" y="1648273"/>
                  <a:pt x="9069067" y="1666958"/>
                  <a:pt x="9064651" y="1683944"/>
                </a:cubicBezTo>
                <a:cubicBezTo>
                  <a:pt x="9060235" y="1700930"/>
                  <a:pt x="9053270" y="1713840"/>
                  <a:pt x="9043758" y="1722673"/>
                </a:cubicBezTo>
                <a:cubicBezTo>
                  <a:pt x="9034925" y="1732185"/>
                  <a:pt x="9022355" y="1741867"/>
                  <a:pt x="9006049" y="1751719"/>
                </a:cubicBezTo>
                <a:cubicBezTo>
                  <a:pt x="8989742" y="1761571"/>
                  <a:pt x="8973096" y="1769215"/>
                  <a:pt x="8956109" y="1774650"/>
                </a:cubicBezTo>
                <a:lnTo>
                  <a:pt x="8956109" y="2054924"/>
                </a:lnTo>
                <a:cubicBezTo>
                  <a:pt x="8956109" y="2097729"/>
                  <a:pt x="8949314" y="2137816"/>
                  <a:pt x="8935725" y="2175186"/>
                </a:cubicBezTo>
                <a:cubicBezTo>
                  <a:pt x="8922816" y="2211197"/>
                  <a:pt x="8903451" y="2242112"/>
                  <a:pt x="8877632" y="2267931"/>
                </a:cubicBezTo>
                <a:cubicBezTo>
                  <a:pt x="8853172" y="2292391"/>
                  <a:pt x="8821917" y="2312095"/>
                  <a:pt x="8783868" y="2327043"/>
                </a:cubicBezTo>
                <a:cubicBezTo>
                  <a:pt x="8747178" y="2341312"/>
                  <a:pt x="8705053" y="2348446"/>
                  <a:pt x="8657491" y="2348446"/>
                </a:cubicBezTo>
                <a:cubicBezTo>
                  <a:pt x="8609929" y="2348446"/>
                  <a:pt x="8567804" y="2341312"/>
                  <a:pt x="8531113" y="2327043"/>
                </a:cubicBezTo>
                <a:cubicBezTo>
                  <a:pt x="8493064" y="2312095"/>
                  <a:pt x="8461809" y="2292391"/>
                  <a:pt x="8437349" y="2267931"/>
                </a:cubicBezTo>
                <a:cubicBezTo>
                  <a:pt x="8411530" y="2242791"/>
                  <a:pt x="8392166" y="2212216"/>
                  <a:pt x="8379256" y="2176205"/>
                </a:cubicBezTo>
                <a:cubicBezTo>
                  <a:pt x="8365667" y="2139515"/>
                  <a:pt x="8358873" y="2099767"/>
                  <a:pt x="8358873" y="2056962"/>
                </a:cubicBezTo>
                <a:lnTo>
                  <a:pt x="8358873" y="1713500"/>
                </a:lnTo>
                <a:cubicBezTo>
                  <a:pt x="8358873" y="1689719"/>
                  <a:pt x="8366007" y="1670695"/>
                  <a:pt x="8380275" y="1656426"/>
                </a:cubicBezTo>
                <a:cubicBezTo>
                  <a:pt x="8394544" y="1642158"/>
                  <a:pt x="8413569" y="1635023"/>
                  <a:pt x="8437349" y="1635023"/>
                </a:cubicBezTo>
                <a:cubicBezTo>
                  <a:pt x="8461129" y="1635023"/>
                  <a:pt x="8480154" y="1642158"/>
                  <a:pt x="8494423" y="1656426"/>
                </a:cubicBezTo>
                <a:cubicBezTo>
                  <a:pt x="8508691" y="1670695"/>
                  <a:pt x="8515825" y="1689719"/>
                  <a:pt x="8515825" y="1713500"/>
                </a:cubicBezTo>
                <a:lnTo>
                  <a:pt x="8515825" y="2031483"/>
                </a:lnTo>
                <a:cubicBezTo>
                  <a:pt x="8515825" y="2088556"/>
                  <a:pt x="8527036" y="2129663"/>
                  <a:pt x="8549458" y="2154803"/>
                </a:cubicBezTo>
                <a:cubicBezTo>
                  <a:pt x="8571880" y="2179942"/>
                  <a:pt x="8607891" y="2192512"/>
                  <a:pt x="8657491" y="2192512"/>
                </a:cubicBezTo>
                <a:cubicBezTo>
                  <a:pt x="8707091" y="2192512"/>
                  <a:pt x="8743102" y="2179603"/>
                  <a:pt x="8765523" y="2153783"/>
                </a:cubicBezTo>
                <a:cubicBezTo>
                  <a:pt x="8787945" y="2128644"/>
                  <a:pt x="8799156" y="2086858"/>
                  <a:pt x="8799156" y="2028425"/>
                </a:cubicBezTo>
                <a:lnTo>
                  <a:pt x="8799156" y="1715538"/>
                </a:lnTo>
                <a:cubicBezTo>
                  <a:pt x="8799156" y="1691758"/>
                  <a:pt x="8806290" y="1672733"/>
                  <a:pt x="8820558" y="1658464"/>
                </a:cubicBezTo>
                <a:cubicBezTo>
                  <a:pt x="8834827" y="1644196"/>
                  <a:pt x="8853852" y="1637062"/>
                  <a:pt x="8877632" y="1637062"/>
                </a:cubicBezTo>
                <a:cubicBezTo>
                  <a:pt x="8901413" y="1637062"/>
                  <a:pt x="8920438" y="1644196"/>
                  <a:pt x="8934706" y="1658464"/>
                </a:cubicBezTo>
                <a:cubicBezTo>
                  <a:pt x="8935386" y="1659823"/>
                  <a:pt x="8936065" y="1660673"/>
                  <a:pt x="8936745" y="1661012"/>
                </a:cubicBezTo>
                <a:cubicBezTo>
                  <a:pt x="8937425" y="1661352"/>
                  <a:pt x="8938444" y="1662202"/>
                  <a:pt x="8939802" y="1663560"/>
                </a:cubicBezTo>
                <a:lnTo>
                  <a:pt x="8949994" y="1657445"/>
                </a:lnTo>
                <a:cubicBezTo>
                  <a:pt x="8958827" y="1651330"/>
                  <a:pt x="8963243" y="1642837"/>
                  <a:pt x="8963243" y="1631966"/>
                </a:cubicBezTo>
                <a:cubicBezTo>
                  <a:pt x="8963243" y="1627889"/>
                  <a:pt x="8962904" y="1624832"/>
                  <a:pt x="8962224" y="1622793"/>
                </a:cubicBezTo>
                <a:cubicBezTo>
                  <a:pt x="8962224" y="1607166"/>
                  <a:pt x="8967999" y="1596125"/>
                  <a:pt x="8979550" y="1589670"/>
                </a:cubicBezTo>
                <a:cubicBezTo>
                  <a:pt x="8991100" y="1583215"/>
                  <a:pt x="9003671" y="1579988"/>
                  <a:pt x="9017259" y="1579988"/>
                </a:cubicBezTo>
                <a:close/>
                <a:moveTo>
                  <a:pt x="896731" y="1511703"/>
                </a:moveTo>
                <a:lnTo>
                  <a:pt x="896731" y="1513147"/>
                </a:lnTo>
                <a:lnTo>
                  <a:pt x="895711" y="1515780"/>
                </a:lnTo>
                <a:close/>
                <a:moveTo>
                  <a:pt x="9543792" y="1371057"/>
                </a:moveTo>
                <a:cubicBezTo>
                  <a:pt x="9551266" y="1371057"/>
                  <a:pt x="9559420" y="1372756"/>
                  <a:pt x="9568252" y="1376153"/>
                </a:cubicBezTo>
                <a:cubicBezTo>
                  <a:pt x="9577085" y="1379550"/>
                  <a:pt x="9584219" y="1383967"/>
                  <a:pt x="9589654" y="1389402"/>
                </a:cubicBezTo>
                <a:cubicBezTo>
                  <a:pt x="9596449" y="1396197"/>
                  <a:pt x="9601206" y="1402652"/>
                  <a:pt x="9603923" y="1408767"/>
                </a:cubicBezTo>
                <a:cubicBezTo>
                  <a:pt x="9607320" y="1416920"/>
                  <a:pt x="9609019" y="1424734"/>
                  <a:pt x="9609019" y="1432208"/>
                </a:cubicBezTo>
                <a:cubicBezTo>
                  <a:pt x="9609019" y="1455988"/>
                  <a:pt x="9600525" y="1473314"/>
                  <a:pt x="9583539" y="1484186"/>
                </a:cubicBezTo>
                <a:lnTo>
                  <a:pt x="9447989" y="1571835"/>
                </a:lnTo>
                <a:cubicBezTo>
                  <a:pt x="9441874" y="1575911"/>
                  <a:pt x="9435759" y="1579309"/>
                  <a:pt x="9429644" y="1582026"/>
                </a:cubicBezTo>
                <a:cubicBezTo>
                  <a:pt x="9424209" y="1584065"/>
                  <a:pt x="9420132" y="1585084"/>
                  <a:pt x="9417414" y="1585084"/>
                </a:cubicBezTo>
                <a:cubicBezTo>
                  <a:pt x="9403825" y="1585084"/>
                  <a:pt x="9392614" y="1579988"/>
                  <a:pt x="9383781" y="1569796"/>
                </a:cubicBezTo>
                <a:cubicBezTo>
                  <a:pt x="9374949" y="1560284"/>
                  <a:pt x="9370532" y="1549413"/>
                  <a:pt x="9370532" y="1537183"/>
                </a:cubicBezTo>
                <a:cubicBezTo>
                  <a:pt x="9370532" y="1522914"/>
                  <a:pt x="9377327" y="1508985"/>
                  <a:pt x="9390916" y="1495396"/>
                </a:cubicBezTo>
                <a:lnTo>
                  <a:pt x="9500987" y="1389402"/>
                </a:lnTo>
                <a:lnTo>
                  <a:pt x="9500987" y="1388383"/>
                </a:lnTo>
                <a:cubicBezTo>
                  <a:pt x="9505743" y="1383627"/>
                  <a:pt x="9511858" y="1379550"/>
                  <a:pt x="9519332" y="1376153"/>
                </a:cubicBezTo>
                <a:cubicBezTo>
                  <a:pt x="9527485" y="1372756"/>
                  <a:pt x="9535639" y="1371057"/>
                  <a:pt x="9543792" y="1371057"/>
                </a:cubicBezTo>
                <a:close/>
                <a:moveTo>
                  <a:pt x="3249367" y="1369019"/>
                </a:moveTo>
                <a:cubicBezTo>
                  <a:pt x="3259559" y="1369019"/>
                  <a:pt x="3267713" y="1371057"/>
                  <a:pt x="3273828" y="1375134"/>
                </a:cubicBezTo>
                <a:cubicBezTo>
                  <a:pt x="3277225" y="1377172"/>
                  <a:pt x="3280283" y="1379211"/>
                  <a:pt x="3283000" y="1381249"/>
                </a:cubicBezTo>
                <a:cubicBezTo>
                  <a:pt x="3285718" y="1383287"/>
                  <a:pt x="3288436" y="1385665"/>
                  <a:pt x="3291154" y="1388383"/>
                </a:cubicBezTo>
                <a:lnTo>
                  <a:pt x="3399186" y="1506607"/>
                </a:lnTo>
                <a:lnTo>
                  <a:pt x="3397148" y="1509665"/>
                </a:lnTo>
                <a:cubicBezTo>
                  <a:pt x="3404622" y="1517818"/>
                  <a:pt x="3409378" y="1523933"/>
                  <a:pt x="3411416" y="1528010"/>
                </a:cubicBezTo>
                <a:cubicBezTo>
                  <a:pt x="3414813" y="1533446"/>
                  <a:pt x="3416512" y="1539561"/>
                  <a:pt x="3416512" y="1546355"/>
                </a:cubicBezTo>
                <a:cubicBezTo>
                  <a:pt x="3416512" y="1555188"/>
                  <a:pt x="3412775" y="1564021"/>
                  <a:pt x="3405302" y="1572854"/>
                </a:cubicBezTo>
                <a:cubicBezTo>
                  <a:pt x="3397828" y="1581007"/>
                  <a:pt x="3388655" y="1585084"/>
                  <a:pt x="3377784" y="1585084"/>
                </a:cubicBezTo>
                <a:cubicBezTo>
                  <a:pt x="3373027" y="1585084"/>
                  <a:pt x="3369291" y="1584744"/>
                  <a:pt x="3366573" y="1584065"/>
                </a:cubicBezTo>
                <a:cubicBezTo>
                  <a:pt x="3363176" y="1583385"/>
                  <a:pt x="3357740" y="1580328"/>
                  <a:pt x="3350266" y="1574892"/>
                </a:cubicBezTo>
                <a:lnTo>
                  <a:pt x="3247329" y="1505588"/>
                </a:lnTo>
                <a:lnTo>
                  <a:pt x="3144392" y="1574892"/>
                </a:lnTo>
                <a:cubicBezTo>
                  <a:pt x="3138278" y="1578289"/>
                  <a:pt x="3132842" y="1580667"/>
                  <a:pt x="3128086" y="1582026"/>
                </a:cubicBezTo>
                <a:cubicBezTo>
                  <a:pt x="3125368" y="1582706"/>
                  <a:pt x="3121631" y="1583045"/>
                  <a:pt x="3116875" y="1583045"/>
                </a:cubicBezTo>
                <a:cubicBezTo>
                  <a:pt x="3105324" y="1583045"/>
                  <a:pt x="3096151" y="1578969"/>
                  <a:pt x="3089357" y="1570815"/>
                </a:cubicBezTo>
                <a:cubicBezTo>
                  <a:pt x="3081883" y="1561983"/>
                  <a:pt x="3078146" y="1553150"/>
                  <a:pt x="3078146" y="1544317"/>
                </a:cubicBezTo>
                <a:cubicBezTo>
                  <a:pt x="3078146" y="1537522"/>
                  <a:pt x="3079845" y="1531407"/>
                  <a:pt x="3083242" y="1525972"/>
                </a:cubicBezTo>
                <a:cubicBezTo>
                  <a:pt x="3085280" y="1521895"/>
                  <a:pt x="3090037" y="1515780"/>
                  <a:pt x="3097510" y="1507627"/>
                </a:cubicBezTo>
                <a:lnTo>
                  <a:pt x="3207581" y="1389402"/>
                </a:lnTo>
                <a:cubicBezTo>
                  <a:pt x="3213017" y="1383967"/>
                  <a:pt x="3218793" y="1379211"/>
                  <a:pt x="3224907" y="1375134"/>
                </a:cubicBezTo>
                <a:cubicBezTo>
                  <a:pt x="3231022" y="1371057"/>
                  <a:pt x="3239176" y="1369019"/>
                  <a:pt x="3249367" y="1369019"/>
                </a:cubicBezTo>
                <a:close/>
                <a:moveTo>
                  <a:pt x="6294586" y="1368000"/>
                </a:moveTo>
                <a:cubicBezTo>
                  <a:pt x="6304778" y="1368000"/>
                  <a:pt x="6312931" y="1370038"/>
                  <a:pt x="6319046" y="1374115"/>
                </a:cubicBezTo>
                <a:cubicBezTo>
                  <a:pt x="6322444" y="1376153"/>
                  <a:pt x="6325501" y="1378191"/>
                  <a:pt x="6328219" y="1380230"/>
                </a:cubicBezTo>
                <a:cubicBezTo>
                  <a:pt x="6330937" y="1382268"/>
                  <a:pt x="6333655" y="1384646"/>
                  <a:pt x="6336372" y="1387364"/>
                </a:cubicBezTo>
                <a:lnTo>
                  <a:pt x="6444405" y="1505588"/>
                </a:lnTo>
                <a:lnTo>
                  <a:pt x="6442367" y="1508646"/>
                </a:lnTo>
                <a:cubicBezTo>
                  <a:pt x="6449841" y="1516799"/>
                  <a:pt x="6454597" y="1522914"/>
                  <a:pt x="6456635" y="1526991"/>
                </a:cubicBezTo>
                <a:cubicBezTo>
                  <a:pt x="6460032" y="1532426"/>
                  <a:pt x="6461731" y="1538542"/>
                  <a:pt x="6461731" y="1545336"/>
                </a:cubicBezTo>
                <a:cubicBezTo>
                  <a:pt x="6461731" y="1554169"/>
                  <a:pt x="6457994" y="1563002"/>
                  <a:pt x="6450520" y="1571835"/>
                </a:cubicBezTo>
                <a:cubicBezTo>
                  <a:pt x="6443046" y="1579988"/>
                  <a:pt x="6433874" y="1584065"/>
                  <a:pt x="6423002" y="1584065"/>
                </a:cubicBezTo>
                <a:cubicBezTo>
                  <a:pt x="6418246" y="1584065"/>
                  <a:pt x="6414509" y="1583725"/>
                  <a:pt x="6411791" y="1583045"/>
                </a:cubicBezTo>
                <a:cubicBezTo>
                  <a:pt x="6408394" y="1582366"/>
                  <a:pt x="6402959" y="1579309"/>
                  <a:pt x="6395484" y="1573873"/>
                </a:cubicBezTo>
                <a:lnTo>
                  <a:pt x="6292548" y="1504569"/>
                </a:lnTo>
                <a:lnTo>
                  <a:pt x="6189611" y="1573873"/>
                </a:lnTo>
                <a:cubicBezTo>
                  <a:pt x="6183496" y="1577270"/>
                  <a:pt x="6178061" y="1579648"/>
                  <a:pt x="6173304" y="1581007"/>
                </a:cubicBezTo>
                <a:cubicBezTo>
                  <a:pt x="6170587" y="1581687"/>
                  <a:pt x="6166850" y="1582026"/>
                  <a:pt x="6162093" y="1582026"/>
                </a:cubicBezTo>
                <a:cubicBezTo>
                  <a:pt x="6150543" y="1582026"/>
                  <a:pt x="6141371" y="1577950"/>
                  <a:pt x="6134576" y="1569796"/>
                </a:cubicBezTo>
                <a:cubicBezTo>
                  <a:pt x="6127102" y="1560963"/>
                  <a:pt x="6123365" y="1552131"/>
                  <a:pt x="6123365" y="1543298"/>
                </a:cubicBezTo>
                <a:cubicBezTo>
                  <a:pt x="6123365" y="1536503"/>
                  <a:pt x="6125063" y="1530388"/>
                  <a:pt x="6128460" y="1524953"/>
                </a:cubicBezTo>
                <a:cubicBezTo>
                  <a:pt x="6130499" y="1520876"/>
                  <a:pt x="6135255" y="1514761"/>
                  <a:pt x="6142729" y="1506607"/>
                </a:cubicBezTo>
                <a:lnTo>
                  <a:pt x="6252800" y="1388383"/>
                </a:lnTo>
                <a:cubicBezTo>
                  <a:pt x="6258235" y="1382948"/>
                  <a:pt x="6264011" y="1378191"/>
                  <a:pt x="6270126" y="1374115"/>
                </a:cubicBezTo>
                <a:cubicBezTo>
                  <a:pt x="6276241" y="1370038"/>
                  <a:pt x="6284394" y="1368000"/>
                  <a:pt x="6294586" y="1368000"/>
                </a:cubicBezTo>
                <a:close/>
                <a:moveTo>
                  <a:pt x="957881" y="1300734"/>
                </a:moveTo>
                <a:cubicBezTo>
                  <a:pt x="978944" y="1300734"/>
                  <a:pt x="996949" y="1303112"/>
                  <a:pt x="1011898" y="1307868"/>
                </a:cubicBezTo>
                <a:cubicBezTo>
                  <a:pt x="1026845" y="1312624"/>
                  <a:pt x="1040434" y="1320098"/>
                  <a:pt x="1052664" y="1330290"/>
                </a:cubicBezTo>
                <a:cubicBezTo>
                  <a:pt x="1059459" y="1335726"/>
                  <a:pt x="1065064" y="1341331"/>
                  <a:pt x="1069481" y="1347106"/>
                </a:cubicBezTo>
                <a:cubicBezTo>
                  <a:pt x="1073897" y="1352882"/>
                  <a:pt x="1077804" y="1359507"/>
                  <a:pt x="1081202" y="1366980"/>
                </a:cubicBezTo>
                <a:cubicBezTo>
                  <a:pt x="1087996" y="1381249"/>
                  <a:pt x="1091393" y="1398915"/>
                  <a:pt x="1091393" y="1419978"/>
                </a:cubicBezTo>
                <a:cubicBezTo>
                  <a:pt x="1091393" y="1451912"/>
                  <a:pt x="1082221" y="1476032"/>
                  <a:pt x="1063876" y="1492339"/>
                </a:cubicBezTo>
                <a:cubicBezTo>
                  <a:pt x="1047569" y="1510005"/>
                  <a:pt x="1021750" y="1524613"/>
                  <a:pt x="986418" y="1536163"/>
                </a:cubicBezTo>
                <a:lnTo>
                  <a:pt x="986418" y="1539221"/>
                </a:lnTo>
                <a:cubicBezTo>
                  <a:pt x="986418" y="1552810"/>
                  <a:pt x="982681" y="1563002"/>
                  <a:pt x="975207" y="1569796"/>
                </a:cubicBezTo>
                <a:cubicBezTo>
                  <a:pt x="967054" y="1578629"/>
                  <a:pt x="955843" y="1583045"/>
                  <a:pt x="941574" y="1583045"/>
                </a:cubicBezTo>
                <a:cubicBezTo>
                  <a:pt x="929344" y="1583045"/>
                  <a:pt x="918133" y="1578629"/>
                  <a:pt x="907942" y="1569796"/>
                </a:cubicBezTo>
                <a:cubicBezTo>
                  <a:pt x="900468" y="1560963"/>
                  <a:pt x="896731" y="1550772"/>
                  <a:pt x="896731" y="1539221"/>
                </a:cubicBezTo>
                <a:lnTo>
                  <a:pt x="896731" y="1513147"/>
                </a:lnTo>
                <a:lnTo>
                  <a:pt x="907942" y="1484186"/>
                </a:lnTo>
                <a:cubicBezTo>
                  <a:pt x="915415" y="1476032"/>
                  <a:pt x="924588" y="1470257"/>
                  <a:pt x="935459" y="1466860"/>
                </a:cubicBezTo>
                <a:cubicBezTo>
                  <a:pt x="956522" y="1462103"/>
                  <a:pt x="971470" y="1456328"/>
                  <a:pt x="980303" y="1449534"/>
                </a:cubicBezTo>
                <a:cubicBezTo>
                  <a:pt x="989136" y="1443419"/>
                  <a:pt x="993552" y="1434925"/>
                  <a:pt x="993552" y="1424054"/>
                </a:cubicBezTo>
                <a:cubicBezTo>
                  <a:pt x="993552" y="1415221"/>
                  <a:pt x="990495" y="1407747"/>
                  <a:pt x="984380" y="1401632"/>
                </a:cubicBezTo>
                <a:cubicBezTo>
                  <a:pt x="977585" y="1394838"/>
                  <a:pt x="967054" y="1391441"/>
                  <a:pt x="952785" y="1391441"/>
                </a:cubicBezTo>
                <a:cubicBezTo>
                  <a:pt x="943273" y="1391441"/>
                  <a:pt x="934780" y="1394158"/>
                  <a:pt x="927306" y="1399594"/>
                </a:cubicBezTo>
                <a:cubicBezTo>
                  <a:pt x="919153" y="1404350"/>
                  <a:pt x="911679" y="1410805"/>
                  <a:pt x="904884" y="1418958"/>
                </a:cubicBezTo>
                <a:cubicBezTo>
                  <a:pt x="902166" y="1422356"/>
                  <a:pt x="899448" y="1425583"/>
                  <a:pt x="896731" y="1428641"/>
                </a:cubicBezTo>
                <a:cubicBezTo>
                  <a:pt x="894013" y="1431698"/>
                  <a:pt x="891295" y="1433906"/>
                  <a:pt x="888577" y="1435265"/>
                </a:cubicBezTo>
                <a:cubicBezTo>
                  <a:pt x="883142" y="1438662"/>
                  <a:pt x="874649" y="1440361"/>
                  <a:pt x="863098" y="1440361"/>
                </a:cubicBezTo>
                <a:cubicBezTo>
                  <a:pt x="849509" y="1440361"/>
                  <a:pt x="839317" y="1436284"/>
                  <a:pt x="832523" y="1428131"/>
                </a:cubicBezTo>
                <a:cubicBezTo>
                  <a:pt x="825049" y="1419978"/>
                  <a:pt x="821312" y="1409446"/>
                  <a:pt x="821312" y="1396537"/>
                </a:cubicBezTo>
                <a:cubicBezTo>
                  <a:pt x="821312" y="1383627"/>
                  <a:pt x="823690" y="1372756"/>
                  <a:pt x="828446" y="1363923"/>
                </a:cubicBezTo>
                <a:cubicBezTo>
                  <a:pt x="831164" y="1360526"/>
                  <a:pt x="833542" y="1357298"/>
                  <a:pt x="835580" y="1354241"/>
                </a:cubicBezTo>
                <a:cubicBezTo>
                  <a:pt x="837619" y="1351183"/>
                  <a:pt x="839657" y="1348296"/>
                  <a:pt x="841695" y="1345578"/>
                </a:cubicBezTo>
                <a:cubicBezTo>
                  <a:pt x="853246" y="1332668"/>
                  <a:pt x="868534" y="1321797"/>
                  <a:pt x="887558" y="1312964"/>
                </a:cubicBezTo>
                <a:cubicBezTo>
                  <a:pt x="905903" y="1304811"/>
                  <a:pt x="929344" y="1300734"/>
                  <a:pt x="957881" y="1300734"/>
                </a:cubicBezTo>
                <a:close/>
                <a:moveTo>
                  <a:pt x="6335353" y="1193721"/>
                </a:moveTo>
                <a:cubicBezTo>
                  <a:pt x="6342827" y="1193721"/>
                  <a:pt x="6349622" y="1194740"/>
                  <a:pt x="6355737" y="1196778"/>
                </a:cubicBezTo>
                <a:cubicBezTo>
                  <a:pt x="6358455" y="1198137"/>
                  <a:pt x="6361002" y="1199666"/>
                  <a:pt x="6363380" y="1201364"/>
                </a:cubicBezTo>
                <a:cubicBezTo>
                  <a:pt x="6365759" y="1203063"/>
                  <a:pt x="6367967" y="1205271"/>
                  <a:pt x="6370005" y="1207989"/>
                </a:cubicBezTo>
                <a:lnTo>
                  <a:pt x="6461731" y="1299715"/>
                </a:lnTo>
                <a:lnTo>
                  <a:pt x="6461731" y="1303792"/>
                </a:lnTo>
                <a:cubicBezTo>
                  <a:pt x="6473282" y="1315342"/>
                  <a:pt x="6479057" y="1327572"/>
                  <a:pt x="6479057" y="1340482"/>
                </a:cubicBezTo>
                <a:cubicBezTo>
                  <a:pt x="6479057" y="1349994"/>
                  <a:pt x="6475320" y="1359507"/>
                  <a:pt x="6467846" y="1369019"/>
                </a:cubicBezTo>
                <a:cubicBezTo>
                  <a:pt x="6459013" y="1377852"/>
                  <a:pt x="6449501" y="1382268"/>
                  <a:pt x="6439309" y="1382268"/>
                </a:cubicBezTo>
                <a:cubicBezTo>
                  <a:pt x="6437270" y="1382268"/>
                  <a:pt x="6433874" y="1381249"/>
                  <a:pt x="6429117" y="1379211"/>
                </a:cubicBezTo>
                <a:cubicBezTo>
                  <a:pt x="6427079" y="1377852"/>
                  <a:pt x="6424871" y="1376663"/>
                  <a:pt x="6422492" y="1375643"/>
                </a:cubicBezTo>
                <a:cubicBezTo>
                  <a:pt x="6420115" y="1374624"/>
                  <a:pt x="6417567" y="1372756"/>
                  <a:pt x="6414849" y="1370038"/>
                </a:cubicBezTo>
                <a:lnTo>
                  <a:pt x="6301720" y="1293600"/>
                </a:lnTo>
                <a:cubicBezTo>
                  <a:pt x="6288131" y="1284767"/>
                  <a:pt x="6281337" y="1269819"/>
                  <a:pt x="6281337" y="1248756"/>
                </a:cubicBezTo>
                <a:cubicBezTo>
                  <a:pt x="6281337" y="1240603"/>
                  <a:pt x="6282696" y="1233808"/>
                  <a:pt x="6285413" y="1228373"/>
                </a:cubicBezTo>
                <a:cubicBezTo>
                  <a:pt x="6287452" y="1222937"/>
                  <a:pt x="6291189" y="1216822"/>
                  <a:pt x="6296624" y="1210027"/>
                </a:cubicBezTo>
                <a:cubicBezTo>
                  <a:pt x="6301381" y="1205271"/>
                  <a:pt x="6307496" y="1201195"/>
                  <a:pt x="6314970" y="1197797"/>
                </a:cubicBezTo>
                <a:cubicBezTo>
                  <a:pt x="6318367" y="1196438"/>
                  <a:pt x="6321764" y="1195419"/>
                  <a:pt x="6325161" y="1194740"/>
                </a:cubicBezTo>
                <a:cubicBezTo>
                  <a:pt x="6328559" y="1194060"/>
                  <a:pt x="6331956" y="1193721"/>
                  <a:pt x="6335353" y="1193721"/>
                </a:cubicBezTo>
                <a:close/>
                <a:moveTo>
                  <a:pt x="7671673" y="635965"/>
                </a:moveTo>
                <a:lnTo>
                  <a:pt x="7589119" y="848973"/>
                </a:lnTo>
                <a:lnTo>
                  <a:pt x="7755245" y="848973"/>
                </a:lnTo>
                <a:close/>
                <a:moveTo>
                  <a:pt x="2779862" y="560546"/>
                </a:moveTo>
                <a:cubicBezTo>
                  <a:pt x="2727544" y="560546"/>
                  <a:pt x="2685758" y="578891"/>
                  <a:pt x="2654503" y="615582"/>
                </a:cubicBezTo>
                <a:cubicBezTo>
                  <a:pt x="2622569" y="652951"/>
                  <a:pt x="2606602" y="703571"/>
                  <a:pt x="2606602" y="767439"/>
                </a:cubicBezTo>
                <a:cubicBezTo>
                  <a:pt x="2606602" y="831307"/>
                  <a:pt x="2622569" y="881926"/>
                  <a:pt x="2654503" y="919296"/>
                </a:cubicBezTo>
                <a:cubicBezTo>
                  <a:pt x="2685758" y="955986"/>
                  <a:pt x="2727544" y="974331"/>
                  <a:pt x="2779862" y="974331"/>
                </a:cubicBezTo>
                <a:cubicBezTo>
                  <a:pt x="2831499" y="974331"/>
                  <a:pt x="2873286" y="955986"/>
                  <a:pt x="2905220" y="919296"/>
                </a:cubicBezTo>
                <a:cubicBezTo>
                  <a:pt x="2937154" y="881926"/>
                  <a:pt x="2953121" y="831307"/>
                  <a:pt x="2953121" y="767439"/>
                </a:cubicBezTo>
                <a:cubicBezTo>
                  <a:pt x="2953121" y="703571"/>
                  <a:pt x="2937154" y="652951"/>
                  <a:pt x="2905220" y="615582"/>
                </a:cubicBezTo>
                <a:cubicBezTo>
                  <a:pt x="2873286" y="578891"/>
                  <a:pt x="2831499" y="560546"/>
                  <a:pt x="2779862" y="560546"/>
                </a:cubicBezTo>
                <a:close/>
                <a:moveTo>
                  <a:pt x="5251570" y="419900"/>
                </a:moveTo>
                <a:lnTo>
                  <a:pt x="5612358" y="419900"/>
                </a:lnTo>
                <a:cubicBezTo>
                  <a:pt x="5635460" y="419900"/>
                  <a:pt x="5653804" y="426015"/>
                  <a:pt x="5667394" y="438245"/>
                </a:cubicBezTo>
                <a:cubicBezTo>
                  <a:pt x="5680982" y="450475"/>
                  <a:pt x="5687777" y="467462"/>
                  <a:pt x="5687777" y="489204"/>
                </a:cubicBezTo>
                <a:cubicBezTo>
                  <a:pt x="5687777" y="510946"/>
                  <a:pt x="5681322" y="527933"/>
                  <a:pt x="5668413" y="540163"/>
                </a:cubicBezTo>
                <a:cubicBezTo>
                  <a:pt x="5654823" y="552393"/>
                  <a:pt x="5636479" y="558508"/>
                  <a:pt x="5613377" y="558508"/>
                </a:cubicBezTo>
                <a:lnTo>
                  <a:pt x="5331065" y="558508"/>
                </a:lnTo>
                <a:lnTo>
                  <a:pt x="5331065" y="695077"/>
                </a:lnTo>
                <a:lnTo>
                  <a:pt x="5501268" y="695077"/>
                </a:lnTo>
                <a:cubicBezTo>
                  <a:pt x="5525048" y="695077"/>
                  <a:pt x="5544073" y="701192"/>
                  <a:pt x="5558342" y="713423"/>
                </a:cubicBezTo>
                <a:cubicBezTo>
                  <a:pt x="5572610" y="725653"/>
                  <a:pt x="5579744" y="742639"/>
                  <a:pt x="5579744" y="764381"/>
                </a:cubicBezTo>
                <a:cubicBezTo>
                  <a:pt x="5579744" y="786124"/>
                  <a:pt x="5572610" y="803110"/>
                  <a:pt x="5558342" y="815340"/>
                </a:cubicBezTo>
                <a:cubicBezTo>
                  <a:pt x="5544073" y="827570"/>
                  <a:pt x="5525388" y="833685"/>
                  <a:pt x="5502287" y="833685"/>
                </a:cubicBezTo>
                <a:lnTo>
                  <a:pt x="5332085" y="833685"/>
                </a:lnTo>
                <a:lnTo>
                  <a:pt x="5332085" y="978408"/>
                </a:lnTo>
                <a:lnTo>
                  <a:pt x="5615415" y="978408"/>
                </a:lnTo>
                <a:lnTo>
                  <a:pt x="5611339" y="982485"/>
                </a:lnTo>
                <a:cubicBezTo>
                  <a:pt x="5634440" y="982485"/>
                  <a:pt x="5652785" y="988600"/>
                  <a:pt x="5666374" y="1000830"/>
                </a:cubicBezTo>
                <a:cubicBezTo>
                  <a:pt x="5679284" y="1013060"/>
                  <a:pt x="5685738" y="1030046"/>
                  <a:pt x="5685738" y="1051789"/>
                </a:cubicBezTo>
                <a:cubicBezTo>
                  <a:pt x="5685738" y="1073531"/>
                  <a:pt x="5679284" y="1090517"/>
                  <a:pt x="5666374" y="1102747"/>
                </a:cubicBezTo>
                <a:cubicBezTo>
                  <a:pt x="5652785" y="1114978"/>
                  <a:pt x="5634440" y="1121093"/>
                  <a:pt x="5611339" y="1121093"/>
                </a:cubicBezTo>
                <a:lnTo>
                  <a:pt x="5248512" y="1121093"/>
                </a:lnTo>
                <a:cubicBezTo>
                  <a:pt x="5222693" y="1121093"/>
                  <a:pt x="5203329" y="1113958"/>
                  <a:pt x="5190419" y="1099690"/>
                </a:cubicBezTo>
                <a:cubicBezTo>
                  <a:pt x="5176831" y="1084742"/>
                  <a:pt x="5170036" y="1065717"/>
                  <a:pt x="5170036" y="1042616"/>
                </a:cubicBezTo>
                <a:lnTo>
                  <a:pt x="5170036" y="498377"/>
                </a:lnTo>
                <a:cubicBezTo>
                  <a:pt x="5170036" y="474596"/>
                  <a:pt x="5177170" y="455571"/>
                  <a:pt x="5191438" y="441303"/>
                </a:cubicBezTo>
                <a:cubicBezTo>
                  <a:pt x="5205707" y="427034"/>
                  <a:pt x="5225751" y="419900"/>
                  <a:pt x="5251570" y="419900"/>
                </a:cubicBezTo>
                <a:close/>
                <a:moveTo>
                  <a:pt x="5880886" y="416843"/>
                </a:moveTo>
                <a:cubicBezTo>
                  <a:pt x="5899911" y="416843"/>
                  <a:pt x="5916898" y="422618"/>
                  <a:pt x="5931846" y="434169"/>
                </a:cubicBezTo>
                <a:cubicBezTo>
                  <a:pt x="5945435" y="445040"/>
                  <a:pt x="5959024" y="463385"/>
                  <a:pt x="5972612" y="489204"/>
                </a:cubicBezTo>
                <a:lnTo>
                  <a:pt x="6155045" y="822474"/>
                </a:lnTo>
                <a:lnTo>
                  <a:pt x="6341554" y="489204"/>
                </a:lnTo>
                <a:lnTo>
                  <a:pt x="6342573" y="492262"/>
                </a:lnTo>
                <a:cubicBezTo>
                  <a:pt x="6356841" y="464404"/>
                  <a:pt x="6371450" y="445040"/>
                  <a:pt x="6386397" y="434169"/>
                </a:cubicBezTo>
                <a:cubicBezTo>
                  <a:pt x="6401345" y="423297"/>
                  <a:pt x="6416633" y="417862"/>
                  <a:pt x="6432260" y="417862"/>
                </a:cubicBezTo>
                <a:cubicBezTo>
                  <a:pt x="6455362" y="417862"/>
                  <a:pt x="6475745" y="424996"/>
                  <a:pt x="6493411" y="439264"/>
                </a:cubicBezTo>
                <a:cubicBezTo>
                  <a:pt x="6510397" y="453533"/>
                  <a:pt x="6518890" y="475955"/>
                  <a:pt x="6518890" y="506530"/>
                </a:cubicBezTo>
                <a:lnTo>
                  <a:pt x="6518890" y="1043635"/>
                </a:lnTo>
                <a:cubicBezTo>
                  <a:pt x="6518890" y="1066736"/>
                  <a:pt x="6511417" y="1085421"/>
                  <a:pt x="6496469" y="1099690"/>
                </a:cubicBezTo>
                <a:cubicBezTo>
                  <a:pt x="6480841" y="1113958"/>
                  <a:pt x="6461477" y="1121093"/>
                  <a:pt x="6438376" y="1121093"/>
                </a:cubicBezTo>
                <a:cubicBezTo>
                  <a:pt x="6414595" y="1121093"/>
                  <a:pt x="6395231" y="1113958"/>
                  <a:pt x="6380282" y="1099690"/>
                </a:cubicBezTo>
                <a:cubicBezTo>
                  <a:pt x="6365335" y="1085421"/>
                  <a:pt x="6357861" y="1066736"/>
                  <a:pt x="6357861" y="1043635"/>
                </a:cubicBezTo>
                <a:lnTo>
                  <a:pt x="6357861" y="730748"/>
                </a:lnTo>
                <a:lnTo>
                  <a:pt x="6223329" y="984523"/>
                </a:lnTo>
                <a:cubicBezTo>
                  <a:pt x="6214497" y="1001509"/>
                  <a:pt x="6204645" y="1015098"/>
                  <a:pt x="6193773" y="1025290"/>
                </a:cubicBezTo>
                <a:cubicBezTo>
                  <a:pt x="6184261" y="1034123"/>
                  <a:pt x="6170332" y="1038539"/>
                  <a:pt x="6151987" y="1038539"/>
                </a:cubicBezTo>
                <a:cubicBezTo>
                  <a:pt x="6123450" y="1038539"/>
                  <a:pt x="6099670" y="1020194"/>
                  <a:pt x="6080645" y="983504"/>
                </a:cubicBezTo>
                <a:lnTo>
                  <a:pt x="5952229" y="735844"/>
                </a:lnTo>
                <a:lnTo>
                  <a:pt x="5952229" y="1043635"/>
                </a:lnTo>
                <a:cubicBezTo>
                  <a:pt x="5952229" y="1066736"/>
                  <a:pt x="5944755" y="1085421"/>
                  <a:pt x="5929807" y="1099690"/>
                </a:cubicBezTo>
                <a:cubicBezTo>
                  <a:pt x="5914180" y="1113958"/>
                  <a:pt x="5894815" y="1121093"/>
                  <a:pt x="5871714" y="1121093"/>
                </a:cubicBezTo>
                <a:cubicBezTo>
                  <a:pt x="5847933" y="1121093"/>
                  <a:pt x="5828569" y="1113958"/>
                  <a:pt x="5813621" y="1099690"/>
                </a:cubicBezTo>
                <a:cubicBezTo>
                  <a:pt x="5798673" y="1085421"/>
                  <a:pt x="5791199" y="1066736"/>
                  <a:pt x="5791199" y="1043635"/>
                </a:cubicBezTo>
                <a:lnTo>
                  <a:pt x="5791199" y="506530"/>
                </a:lnTo>
                <a:cubicBezTo>
                  <a:pt x="5791199" y="477314"/>
                  <a:pt x="5799693" y="455232"/>
                  <a:pt x="5816679" y="440284"/>
                </a:cubicBezTo>
                <a:cubicBezTo>
                  <a:pt x="5834345" y="424656"/>
                  <a:pt x="5855747" y="416843"/>
                  <a:pt x="5880886" y="416843"/>
                </a:cubicBezTo>
                <a:close/>
                <a:moveTo>
                  <a:pt x="4946770" y="416843"/>
                </a:moveTo>
                <a:cubicBezTo>
                  <a:pt x="4970551" y="416843"/>
                  <a:pt x="4989575" y="423977"/>
                  <a:pt x="5003844" y="438245"/>
                </a:cubicBezTo>
                <a:cubicBezTo>
                  <a:pt x="5018112" y="452514"/>
                  <a:pt x="5025246" y="471538"/>
                  <a:pt x="5025246" y="495319"/>
                </a:cubicBezTo>
                <a:lnTo>
                  <a:pt x="5025246" y="1039558"/>
                </a:lnTo>
                <a:cubicBezTo>
                  <a:pt x="5025246" y="1063339"/>
                  <a:pt x="5018112" y="1082364"/>
                  <a:pt x="5003844" y="1096632"/>
                </a:cubicBezTo>
                <a:cubicBezTo>
                  <a:pt x="4989575" y="1110901"/>
                  <a:pt x="4970551" y="1118035"/>
                  <a:pt x="4946770" y="1118035"/>
                </a:cubicBezTo>
                <a:cubicBezTo>
                  <a:pt x="4922989" y="1118035"/>
                  <a:pt x="4903965" y="1110901"/>
                  <a:pt x="4889696" y="1096632"/>
                </a:cubicBezTo>
                <a:cubicBezTo>
                  <a:pt x="4875427" y="1082364"/>
                  <a:pt x="4868294" y="1063339"/>
                  <a:pt x="4868294" y="1039558"/>
                </a:cubicBezTo>
                <a:lnTo>
                  <a:pt x="4868294" y="495319"/>
                </a:lnTo>
                <a:cubicBezTo>
                  <a:pt x="4868294" y="471538"/>
                  <a:pt x="4875427" y="452514"/>
                  <a:pt x="4889696" y="438245"/>
                </a:cubicBezTo>
                <a:cubicBezTo>
                  <a:pt x="4903965" y="423977"/>
                  <a:pt x="4922989" y="416843"/>
                  <a:pt x="4946770" y="416843"/>
                </a:cubicBezTo>
                <a:close/>
                <a:moveTo>
                  <a:pt x="4224908" y="416843"/>
                </a:moveTo>
                <a:cubicBezTo>
                  <a:pt x="4248689" y="416843"/>
                  <a:pt x="4267714" y="423977"/>
                  <a:pt x="4281982" y="438245"/>
                </a:cubicBezTo>
                <a:cubicBezTo>
                  <a:pt x="4296251" y="452514"/>
                  <a:pt x="4303385" y="471538"/>
                  <a:pt x="4303385" y="495319"/>
                </a:cubicBezTo>
                <a:lnTo>
                  <a:pt x="4303385" y="686924"/>
                </a:lnTo>
                <a:lnTo>
                  <a:pt x="4563275" y="686924"/>
                </a:lnTo>
                <a:lnTo>
                  <a:pt x="4563275" y="495319"/>
                </a:lnTo>
                <a:cubicBezTo>
                  <a:pt x="4563275" y="471538"/>
                  <a:pt x="4570409" y="452514"/>
                  <a:pt x="4584677" y="438245"/>
                </a:cubicBezTo>
                <a:cubicBezTo>
                  <a:pt x="4598946" y="423977"/>
                  <a:pt x="4617970" y="416843"/>
                  <a:pt x="4641751" y="416843"/>
                </a:cubicBezTo>
                <a:cubicBezTo>
                  <a:pt x="4665532" y="416843"/>
                  <a:pt x="4684557" y="423977"/>
                  <a:pt x="4698825" y="438245"/>
                </a:cubicBezTo>
                <a:cubicBezTo>
                  <a:pt x="4713093" y="452514"/>
                  <a:pt x="4720228" y="471538"/>
                  <a:pt x="4720228" y="495319"/>
                </a:cubicBezTo>
                <a:lnTo>
                  <a:pt x="4720228" y="1039558"/>
                </a:lnTo>
                <a:cubicBezTo>
                  <a:pt x="4720228" y="1063339"/>
                  <a:pt x="4713093" y="1082364"/>
                  <a:pt x="4698825" y="1096632"/>
                </a:cubicBezTo>
                <a:cubicBezTo>
                  <a:pt x="4684557" y="1110901"/>
                  <a:pt x="4665532" y="1118035"/>
                  <a:pt x="4641751" y="1118035"/>
                </a:cubicBezTo>
                <a:cubicBezTo>
                  <a:pt x="4617970" y="1118035"/>
                  <a:pt x="4598946" y="1110901"/>
                  <a:pt x="4584677" y="1096632"/>
                </a:cubicBezTo>
                <a:cubicBezTo>
                  <a:pt x="4570409" y="1082364"/>
                  <a:pt x="4563275" y="1063339"/>
                  <a:pt x="4563275" y="1039558"/>
                </a:cubicBezTo>
                <a:lnTo>
                  <a:pt x="4563275" y="827570"/>
                </a:lnTo>
                <a:lnTo>
                  <a:pt x="4303385" y="827570"/>
                </a:lnTo>
                <a:lnTo>
                  <a:pt x="4303385" y="1039558"/>
                </a:lnTo>
                <a:cubicBezTo>
                  <a:pt x="4303385" y="1063339"/>
                  <a:pt x="4296251" y="1082364"/>
                  <a:pt x="4281982" y="1096632"/>
                </a:cubicBezTo>
                <a:cubicBezTo>
                  <a:pt x="4267714" y="1110901"/>
                  <a:pt x="4248689" y="1118035"/>
                  <a:pt x="4224908" y="1118035"/>
                </a:cubicBezTo>
                <a:cubicBezTo>
                  <a:pt x="4201128" y="1118035"/>
                  <a:pt x="4182103" y="1110901"/>
                  <a:pt x="4167835" y="1096632"/>
                </a:cubicBezTo>
                <a:cubicBezTo>
                  <a:pt x="4153566" y="1082364"/>
                  <a:pt x="4146432" y="1063339"/>
                  <a:pt x="4146432" y="1039558"/>
                </a:cubicBezTo>
                <a:lnTo>
                  <a:pt x="4146432" y="495319"/>
                </a:lnTo>
                <a:cubicBezTo>
                  <a:pt x="4146432" y="471538"/>
                  <a:pt x="4153566" y="452514"/>
                  <a:pt x="4167835" y="438245"/>
                </a:cubicBezTo>
                <a:cubicBezTo>
                  <a:pt x="4182103" y="423977"/>
                  <a:pt x="4201128" y="416843"/>
                  <a:pt x="4224908" y="416843"/>
                </a:cubicBezTo>
                <a:close/>
                <a:moveTo>
                  <a:pt x="3519039" y="416843"/>
                </a:moveTo>
                <a:cubicBezTo>
                  <a:pt x="3532628" y="416843"/>
                  <a:pt x="3544519" y="419221"/>
                  <a:pt x="3554711" y="423977"/>
                </a:cubicBezTo>
                <a:cubicBezTo>
                  <a:pt x="3565582" y="429412"/>
                  <a:pt x="3575774" y="438585"/>
                  <a:pt x="3585286" y="451495"/>
                </a:cubicBezTo>
                <a:lnTo>
                  <a:pt x="3847214" y="818398"/>
                </a:lnTo>
                <a:lnTo>
                  <a:pt x="3847214" y="493281"/>
                </a:lnTo>
                <a:lnTo>
                  <a:pt x="3842118" y="496338"/>
                </a:lnTo>
                <a:cubicBezTo>
                  <a:pt x="3842118" y="472557"/>
                  <a:pt x="3849884" y="453533"/>
                  <a:pt x="3865415" y="439264"/>
                </a:cubicBezTo>
                <a:cubicBezTo>
                  <a:pt x="3880268" y="424996"/>
                  <a:pt x="3899171" y="417862"/>
                  <a:pt x="3922123" y="417862"/>
                </a:cubicBezTo>
                <a:cubicBezTo>
                  <a:pt x="3944407" y="417862"/>
                  <a:pt x="3963309" y="424996"/>
                  <a:pt x="3978830" y="439264"/>
                </a:cubicBezTo>
                <a:cubicBezTo>
                  <a:pt x="3994362" y="453533"/>
                  <a:pt x="4002128" y="472218"/>
                  <a:pt x="4002128" y="495319"/>
                </a:cubicBezTo>
                <a:lnTo>
                  <a:pt x="4002128" y="1043635"/>
                </a:lnTo>
                <a:cubicBezTo>
                  <a:pt x="4002128" y="1064698"/>
                  <a:pt x="3995349" y="1083043"/>
                  <a:pt x="3981792" y="1098671"/>
                </a:cubicBezTo>
                <a:cubicBezTo>
                  <a:pt x="3968915" y="1113619"/>
                  <a:pt x="3950618" y="1121093"/>
                  <a:pt x="3926901" y="1121093"/>
                </a:cubicBezTo>
                <a:cubicBezTo>
                  <a:pt x="3912664" y="1121093"/>
                  <a:pt x="3899446" y="1118375"/>
                  <a:pt x="3887248" y="1112939"/>
                </a:cubicBezTo>
                <a:cubicBezTo>
                  <a:pt x="3876409" y="1108183"/>
                  <a:pt x="3865904" y="1099010"/>
                  <a:pt x="3855734" y="1085421"/>
                </a:cubicBezTo>
                <a:lnTo>
                  <a:pt x="3596497" y="745017"/>
                </a:lnTo>
                <a:lnTo>
                  <a:pt x="3596497" y="1043635"/>
                </a:lnTo>
                <a:cubicBezTo>
                  <a:pt x="3596497" y="1066736"/>
                  <a:pt x="3589023" y="1085421"/>
                  <a:pt x="3574075" y="1099690"/>
                </a:cubicBezTo>
                <a:cubicBezTo>
                  <a:pt x="3558448" y="1113958"/>
                  <a:pt x="3539762" y="1121093"/>
                  <a:pt x="3518020" y="1121093"/>
                </a:cubicBezTo>
                <a:cubicBezTo>
                  <a:pt x="3495598" y="1121093"/>
                  <a:pt x="3476914" y="1113958"/>
                  <a:pt x="3461965" y="1099690"/>
                </a:cubicBezTo>
                <a:cubicBezTo>
                  <a:pt x="3447018" y="1085421"/>
                  <a:pt x="3439544" y="1066397"/>
                  <a:pt x="3439544" y="1042616"/>
                </a:cubicBezTo>
                <a:lnTo>
                  <a:pt x="3439544" y="503472"/>
                </a:lnTo>
                <a:cubicBezTo>
                  <a:pt x="3439544" y="490563"/>
                  <a:pt x="3440903" y="479692"/>
                  <a:pt x="3443621" y="470859"/>
                </a:cubicBezTo>
                <a:cubicBezTo>
                  <a:pt x="3446339" y="461347"/>
                  <a:pt x="3451094" y="452174"/>
                  <a:pt x="3457889" y="443341"/>
                </a:cubicBezTo>
                <a:cubicBezTo>
                  <a:pt x="3463325" y="435867"/>
                  <a:pt x="3471478" y="429412"/>
                  <a:pt x="3482349" y="423977"/>
                </a:cubicBezTo>
                <a:cubicBezTo>
                  <a:pt x="3491861" y="419221"/>
                  <a:pt x="3504092" y="416843"/>
                  <a:pt x="3519039" y="416843"/>
                </a:cubicBezTo>
                <a:close/>
                <a:moveTo>
                  <a:pt x="7675750" y="415823"/>
                </a:moveTo>
                <a:cubicBezTo>
                  <a:pt x="7697492" y="415823"/>
                  <a:pt x="7715837" y="421599"/>
                  <a:pt x="7730785" y="433149"/>
                </a:cubicBezTo>
                <a:cubicBezTo>
                  <a:pt x="7745053" y="444700"/>
                  <a:pt x="7756943" y="460667"/>
                  <a:pt x="7766456" y="481051"/>
                </a:cubicBezTo>
                <a:lnTo>
                  <a:pt x="7992713" y="1007964"/>
                </a:lnTo>
                <a:cubicBezTo>
                  <a:pt x="7997469" y="1016797"/>
                  <a:pt x="7999847" y="1027668"/>
                  <a:pt x="7999847" y="1040578"/>
                </a:cubicBezTo>
                <a:cubicBezTo>
                  <a:pt x="7999847" y="1064358"/>
                  <a:pt x="7991694" y="1083383"/>
                  <a:pt x="7975387" y="1097652"/>
                </a:cubicBezTo>
                <a:cubicBezTo>
                  <a:pt x="7959080" y="1111920"/>
                  <a:pt x="7939376" y="1119054"/>
                  <a:pt x="7916275" y="1119054"/>
                </a:cubicBezTo>
                <a:cubicBezTo>
                  <a:pt x="7896570" y="1119054"/>
                  <a:pt x="7881283" y="1114978"/>
                  <a:pt x="7870412" y="1106824"/>
                </a:cubicBezTo>
                <a:cubicBezTo>
                  <a:pt x="7858861" y="1098671"/>
                  <a:pt x="7850028" y="1086780"/>
                  <a:pt x="7843913" y="1071153"/>
                </a:cubicBezTo>
                <a:lnTo>
                  <a:pt x="7807223" y="977389"/>
                </a:lnTo>
                <a:lnTo>
                  <a:pt x="7538161" y="979427"/>
                </a:lnTo>
                <a:lnTo>
                  <a:pt x="7502490" y="1072172"/>
                </a:lnTo>
                <a:cubicBezTo>
                  <a:pt x="7495695" y="1090517"/>
                  <a:pt x="7486183" y="1103087"/>
                  <a:pt x="7473953" y="1109882"/>
                </a:cubicBezTo>
                <a:cubicBezTo>
                  <a:pt x="7462402" y="1116676"/>
                  <a:pt x="7447794" y="1120073"/>
                  <a:pt x="7430128" y="1120073"/>
                </a:cubicBezTo>
                <a:cubicBezTo>
                  <a:pt x="7405668" y="1120073"/>
                  <a:pt x="7386643" y="1113619"/>
                  <a:pt x="7373055" y="1100709"/>
                </a:cubicBezTo>
                <a:cubicBezTo>
                  <a:pt x="7358786" y="1087800"/>
                  <a:pt x="7351652" y="1070473"/>
                  <a:pt x="7351652" y="1048731"/>
                </a:cubicBezTo>
                <a:cubicBezTo>
                  <a:pt x="7351652" y="1043975"/>
                  <a:pt x="7351822" y="1039728"/>
                  <a:pt x="7352161" y="1035991"/>
                </a:cubicBezTo>
                <a:cubicBezTo>
                  <a:pt x="7352501" y="1032254"/>
                  <a:pt x="7353011" y="1028687"/>
                  <a:pt x="7353690" y="1025290"/>
                </a:cubicBezTo>
                <a:cubicBezTo>
                  <a:pt x="7355049" y="1018496"/>
                  <a:pt x="7357087" y="1012720"/>
                  <a:pt x="7359805" y="1007964"/>
                </a:cubicBezTo>
                <a:lnTo>
                  <a:pt x="7586062" y="481051"/>
                </a:lnTo>
                <a:cubicBezTo>
                  <a:pt x="7595574" y="459988"/>
                  <a:pt x="7607125" y="444021"/>
                  <a:pt x="7620714" y="433149"/>
                </a:cubicBezTo>
                <a:cubicBezTo>
                  <a:pt x="7635662" y="421599"/>
                  <a:pt x="7654007" y="415823"/>
                  <a:pt x="7675750" y="415823"/>
                </a:cubicBezTo>
                <a:close/>
                <a:moveTo>
                  <a:pt x="6847065" y="415823"/>
                </a:moveTo>
                <a:cubicBezTo>
                  <a:pt x="6883076" y="415823"/>
                  <a:pt x="6908215" y="433149"/>
                  <a:pt x="6922483" y="467801"/>
                </a:cubicBezTo>
                <a:lnTo>
                  <a:pt x="7088609" y="874452"/>
                </a:lnTo>
                <a:lnTo>
                  <a:pt x="7249639" y="463725"/>
                </a:lnTo>
                <a:lnTo>
                  <a:pt x="7248619" y="466782"/>
                </a:lnTo>
                <a:cubicBezTo>
                  <a:pt x="7254056" y="454552"/>
                  <a:pt x="7261529" y="443681"/>
                  <a:pt x="7271041" y="434169"/>
                </a:cubicBezTo>
                <a:cubicBezTo>
                  <a:pt x="7281234" y="423977"/>
                  <a:pt x="7295162" y="418881"/>
                  <a:pt x="7312828" y="418881"/>
                </a:cubicBezTo>
                <a:cubicBezTo>
                  <a:pt x="7337288" y="418881"/>
                  <a:pt x="7356992" y="424316"/>
                  <a:pt x="7371940" y="435188"/>
                </a:cubicBezTo>
                <a:cubicBezTo>
                  <a:pt x="7386888" y="446059"/>
                  <a:pt x="7394361" y="462366"/>
                  <a:pt x="7394361" y="484108"/>
                </a:cubicBezTo>
                <a:cubicBezTo>
                  <a:pt x="7394361" y="492941"/>
                  <a:pt x="7393342" y="501434"/>
                  <a:pt x="7391304" y="509587"/>
                </a:cubicBezTo>
                <a:cubicBezTo>
                  <a:pt x="7389266" y="516382"/>
                  <a:pt x="7386548" y="524196"/>
                  <a:pt x="7383151" y="533029"/>
                </a:cubicBezTo>
                <a:lnTo>
                  <a:pt x="7165047" y="1056884"/>
                </a:lnTo>
                <a:cubicBezTo>
                  <a:pt x="7158253" y="1074550"/>
                  <a:pt x="7148401" y="1089838"/>
                  <a:pt x="7135491" y="1102747"/>
                </a:cubicBezTo>
                <a:cubicBezTo>
                  <a:pt x="7123261" y="1114978"/>
                  <a:pt x="7106615" y="1121093"/>
                  <a:pt x="7085551" y="1121093"/>
                </a:cubicBezTo>
                <a:cubicBezTo>
                  <a:pt x="7063809" y="1121093"/>
                  <a:pt x="7046483" y="1114978"/>
                  <a:pt x="7033574" y="1102747"/>
                </a:cubicBezTo>
                <a:cubicBezTo>
                  <a:pt x="7019984" y="1090517"/>
                  <a:pt x="7009793" y="1075230"/>
                  <a:pt x="7002998" y="1056884"/>
                </a:cubicBezTo>
                <a:lnTo>
                  <a:pt x="6778780" y="527933"/>
                </a:lnTo>
                <a:cubicBezTo>
                  <a:pt x="6778100" y="526574"/>
                  <a:pt x="6777591" y="524535"/>
                  <a:pt x="6777251" y="521818"/>
                </a:cubicBezTo>
                <a:cubicBezTo>
                  <a:pt x="6776911" y="519100"/>
                  <a:pt x="6776062" y="516042"/>
                  <a:pt x="6774703" y="512645"/>
                </a:cubicBezTo>
                <a:cubicBezTo>
                  <a:pt x="6772665" y="505851"/>
                  <a:pt x="6771645" y="498716"/>
                  <a:pt x="6771645" y="491242"/>
                </a:cubicBezTo>
                <a:cubicBezTo>
                  <a:pt x="6771645" y="481730"/>
                  <a:pt x="6773684" y="472218"/>
                  <a:pt x="6777761" y="462705"/>
                </a:cubicBezTo>
                <a:cubicBezTo>
                  <a:pt x="6781837" y="453873"/>
                  <a:pt x="6787613" y="445719"/>
                  <a:pt x="6795086" y="438245"/>
                </a:cubicBezTo>
                <a:cubicBezTo>
                  <a:pt x="6801881" y="431451"/>
                  <a:pt x="6810035" y="426015"/>
                  <a:pt x="6819547" y="421938"/>
                </a:cubicBezTo>
                <a:cubicBezTo>
                  <a:pt x="6828380" y="417862"/>
                  <a:pt x="6837552" y="415823"/>
                  <a:pt x="6847065" y="415823"/>
                </a:cubicBezTo>
                <a:close/>
                <a:moveTo>
                  <a:pt x="2779862" y="405632"/>
                </a:moveTo>
                <a:cubicBezTo>
                  <a:pt x="2830820" y="405632"/>
                  <a:pt x="2876683" y="414125"/>
                  <a:pt x="2917450" y="431111"/>
                </a:cubicBezTo>
                <a:cubicBezTo>
                  <a:pt x="2958896" y="448777"/>
                  <a:pt x="2994568" y="473237"/>
                  <a:pt x="3024463" y="504492"/>
                </a:cubicBezTo>
                <a:cubicBezTo>
                  <a:pt x="3055038" y="537105"/>
                  <a:pt x="3078140" y="575154"/>
                  <a:pt x="3093767" y="618639"/>
                </a:cubicBezTo>
                <a:cubicBezTo>
                  <a:pt x="3110074" y="663483"/>
                  <a:pt x="3118227" y="713423"/>
                  <a:pt x="3118227" y="768458"/>
                </a:cubicBezTo>
                <a:cubicBezTo>
                  <a:pt x="3118227" y="823493"/>
                  <a:pt x="3110074" y="873433"/>
                  <a:pt x="3093767" y="918277"/>
                </a:cubicBezTo>
                <a:cubicBezTo>
                  <a:pt x="3078140" y="961762"/>
                  <a:pt x="3055038" y="999811"/>
                  <a:pt x="3024463" y="1032424"/>
                </a:cubicBezTo>
                <a:cubicBezTo>
                  <a:pt x="2994568" y="1064358"/>
                  <a:pt x="2958896" y="1088819"/>
                  <a:pt x="2917450" y="1105805"/>
                </a:cubicBezTo>
                <a:cubicBezTo>
                  <a:pt x="2876683" y="1122791"/>
                  <a:pt x="2830820" y="1131284"/>
                  <a:pt x="2779862" y="1131284"/>
                </a:cubicBezTo>
                <a:cubicBezTo>
                  <a:pt x="2728903" y="1131284"/>
                  <a:pt x="2683380" y="1122791"/>
                  <a:pt x="2643291" y="1105805"/>
                </a:cubicBezTo>
                <a:cubicBezTo>
                  <a:pt x="2601845" y="1088139"/>
                  <a:pt x="2566514" y="1063679"/>
                  <a:pt x="2537298" y="1032424"/>
                </a:cubicBezTo>
                <a:cubicBezTo>
                  <a:pt x="2506722" y="999811"/>
                  <a:pt x="2483621" y="961762"/>
                  <a:pt x="2467994" y="918277"/>
                </a:cubicBezTo>
                <a:cubicBezTo>
                  <a:pt x="2451687" y="873433"/>
                  <a:pt x="2443534" y="823493"/>
                  <a:pt x="2443534" y="768458"/>
                </a:cubicBezTo>
                <a:cubicBezTo>
                  <a:pt x="2443534" y="713423"/>
                  <a:pt x="2451687" y="663483"/>
                  <a:pt x="2467994" y="618639"/>
                </a:cubicBezTo>
                <a:cubicBezTo>
                  <a:pt x="2483621" y="575154"/>
                  <a:pt x="2506722" y="537105"/>
                  <a:pt x="2537298" y="504492"/>
                </a:cubicBezTo>
                <a:cubicBezTo>
                  <a:pt x="2566514" y="473237"/>
                  <a:pt x="2601845" y="448777"/>
                  <a:pt x="2643291" y="431111"/>
                </a:cubicBezTo>
                <a:cubicBezTo>
                  <a:pt x="2683380" y="414125"/>
                  <a:pt x="2728903" y="405632"/>
                  <a:pt x="2779862" y="405632"/>
                </a:cubicBezTo>
                <a:close/>
                <a:moveTo>
                  <a:pt x="7624791" y="150838"/>
                </a:moveTo>
                <a:cubicBezTo>
                  <a:pt x="7634982" y="150838"/>
                  <a:pt x="7643136" y="152197"/>
                  <a:pt x="7649251" y="154915"/>
                </a:cubicBezTo>
                <a:cubicBezTo>
                  <a:pt x="7656046" y="158312"/>
                  <a:pt x="7662160" y="162389"/>
                  <a:pt x="7667596" y="167145"/>
                </a:cubicBezTo>
                <a:lnTo>
                  <a:pt x="7777667" y="273139"/>
                </a:lnTo>
                <a:lnTo>
                  <a:pt x="7777667" y="277216"/>
                </a:lnTo>
                <a:cubicBezTo>
                  <a:pt x="7791256" y="290805"/>
                  <a:pt x="7798050" y="304733"/>
                  <a:pt x="7798050" y="319002"/>
                </a:cubicBezTo>
                <a:cubicBezTo>
                  <a:pt x="7798050" y="331232"/>
                  <a:pt x="7793634" y="342103"/>
                  <a:pt x="7784801" y="351615"/>
                </a:cubicBezTo>
                <a:cubicBezTo>
                  <a:pt x="7775289" y="361807"/>
                  <a:pt x="7764078" y="366903"/>
                  <a:pt x="7751168" y="366903"/>
                </a:cubicBezTo>
                <a:cubicBezTo>
                  <a:pt x="7747771" y="366903"/>
                  <a:pt x="7743694" y="365884"/>
                  <a:pt x="7738938" y="363845"/>
                </a:cubicBezTo>
                <a:cubicBezTo>
                  <a:pt x="7732823" y="361128"/>
                  <a:pt x="7726708" y="357730"/>
                  <a:pt x="7720593" y="353654"/>
                </a:cubicBezTo>
                <a:lnTo>
                  <a:pt x="7585043" y="266005"/>
                </a:lnTo>
                <a:cubicBezTo>
                  <a:pt x="7568056" y="255133"/>
                  <a:pt x="7559564" y="237807"/>
                  <a:pt x="7559564" y="214027"/>
                </a:cubicBezTo>
                <a:cubicBezTo>
                  <a:pt x="7559564" y="206553"/>
                  <a:pt x="7561262" y="198739"/>
                  <a:pt x="7564659" y="190586"/>
                </a:cubicBezTo>
                <a:cubicBezTo>
                  <a:pt x="7567377" y="183791"/>
                  <a:pt x="7572133" y="176997"/>
                  <a:pt x="7578928" y="170202"/>
                </a:cubicBezTo>
                <a:cubicBezTo>
                  <a:pt x="7585722" y="163408"/>
                  <a:pt x="7592856" y="158652"/>
                  <a:pt x="7600330" y="155934"/>
                </a:cubicBezTo>
                <a:cubicBezTo>
                  <a:pt x="7609164" y="152537"/>
                  <a:pt x="7617316" y="150838"/>
                  <a:pt x="7624791" y="150838"/>
                </a:cubicBezTo>
                <a:close/>
                <a:moveTo>
                  <a:pt x="5422791" y="149819"/>
                </a:moveTo>
                <a:cubicBezTo>
                  <a:pt x="5432983" y="149819"/>
                  <a:pt x="5441137" y="151857"/>
                  <a:pt x="5447252" y="155934"/>
                </a:cubicBezTo>
                <a:cubicBezTo>
                  <a:pt x="5450649" y="157972"/>
                  <a:pt x="5453707" y="160010"/>
                  <a:pt x="5456424" y="162049"/>
                </a:cubicBezTo>
                <a:cubicBezTo>
                  <a:pt x="5459142" y="164087"/>
                  <a:pt x="5461860" y="166465"/>
                  <a:pt x="5464578" y="169183"/>
                </a:cubicBezTo>
                <a:lnTo>
                  <a:pt x="5572610" y="287407"/>
                </a:lnTo>
                <a:lnTo>
                  <a:pt x="5570572" y="290465"/>
                </a:lnTo>
                <a:cubicBezTo>
                  <a:pt x="5578046" y="298618"/>
                  <a:pt x="5582802" y="304733"/>
                  <a:pt x="5584840" y="308810"/>
                </a:cubicBezTo>
                <a:cubicBezTo>
                  <a:pt x="5588237" y="314246"/>
                  <a:pt x="5589936" y="320361"/>
                  <a:pt x="5589936" y="327155"/>
                </a:cubicBezTo>
                <a:cubicBezTo>
                  <a:pt x="5589936" y="335988"/>
                  <a:pt x="5586199" y="344821"/>
                  <a:pt x="5578725" y="353654"/>
                </a:cubicBezTo>
                <a:cubicBezTo>
                  <a:pt x="5571251" y="361807"/>
                  <a:pt x="5562079" y="365884"/>
                  <a:pt x="5551207" y="365884"/>
                </a:cubicBezTo>
                <a:cubicBezTo>
                  <a:pt x="5546451" y="365884"/>
                  <a:pt x="5542715" y="365544"/>
                  <a:pt x="5539997" y="364865"/>
                </a:cubicBezTo>
                <a:cubicBezTo>
                  <a:pt x="5536599" y="364185"/>
                  <a:pt x="5531164" y="361128"/>
                  <a:pt x="5523690" y="355692"/>
                </a:cubicBezTo>
                <a:lnTo>
                  <a:pt x="5420753" y="286388"/>
                </a:lnTo>
                <a:lnTo>
                  <a:pt x="5317816" y="355692"/>
                </a:lnTo>
                <a:cubicBezTo>
                  <a:pt x="5311701" y="359089"/>
                  <a:pt x="5306266" y="361467"/>
                  <a:pt x="5301510" y="362826"/>
                </a:cubicBezTo>
                <a:cubicBezTo>
                  <a:pt x="5298792" y="363506"/>
                  <a:pt x="5295055" y="363845"/>
                  <a:pt x="5290299" y="363845"/>
                </a:cubicBezTo>
                <a:cubicBezTo>
                  <a:pt x="5278748" y="363845"/>
                  <a:pt x="5269575" y="359769"/>
                  <a:pt x="5262781" y="351615"/>
                </a:cubicBezTo>
                <a:cubicBezTo>
                  <a:pt x="5255307" y="342782"/>
                  <a:pt x="5251570" y="333950"/>
                  <a:pt x="5251570" y="325117"/>
                </a:cubicBezTo>
                <a:cubicBezTo>
                  <a:pt x="5251570" y="318322"/>
                  <a:pt x="5253269" y="312207"/>
                  <a:pt x="5256666" y="306772"/>
                </a:cubicBezTo>
                <a:cubicBezTo>
                  <a:pt x="5258704" y="302695"/>
                  <a:pt x="5263460" y="296580"/>
                  <a:pt x="5270934" y="288426"/>
                </a:cubicBezTo>
                <a:lnTo>
                  <a:pt x="5381005" y="170202"/>
                </a:lnTo>
                <a:cubicBezTo>
                  <a:pt x="5386440" y="164767"/>
                  <a:pt x="5392216" y="160010"/>
                  <a:pt x="5398331" y="155934"/>
                </a:cubicBezTo>
                <a:cubicBezTo>
                  <a:pt x="5404446" y="151857"/>
                  <a:pt x="5412600" y="149819"/>
                  <a:pt x="5422791" y="149819"/>
                </a:cubicBezTo>
                <a:close/>
                <a:moveTo>
                  <a:pt x="2789034" y="147780"/>
                </a:moveTo>
                <a:cubicBezTo>
                  <a:pt x="2799226" y="147780"/>
                  <a:pt x="2807379" y="149819"/>
                  <a:pt x="2813494" y="153895"/>
                </a:cubicBezTo>
                <a:cubicBezTo>
                  <a:pt x="2816892" y="155934"/>
                  <a:pt x="2819949" y="157972"/>
                  <a:pt x="2822667" y="160010"/>
                </a:cubicBezTo>
                <a:cubicBezTo>
                  <a:pt x="2825384" y="162049"/>
                  <a:pt x="2828103" y="164427"/>
                  <a:pt x="2830820" y="167145"/>
                </a:cubicBezTo>
                <a:lnTo>
                  <a:pt x="2938853" y="285369"/>
                </a:lnTo>
                <a:lnTo>
                  <a:pt x="2936814" y="288426"/>
                </a:lnTo>
                <a:cubicBezTo>
                  <a:pt x="2944288" y="296580"/>
                  <a:pt x="2949044" y="302695"/>
                  <a:pt x="2951083" y="306772"/>
                </a:cubicBezTo>
                <a:cubicBezTo>
                  <a:pt x="2954480" y="312207"/>
                  <a:pt x="2956178" y="318322"/>
                  <a:pt x="2956178" y="325117"/>
                </a:cubicBezTo>
                <a:cubicBezTo>
                  <a:pt x="2956178" y="333950"/>
                  <a:pt x="2952442" y="342782"/>
                  <a:pt x="2944968" y="351615"/>
                </a:cubicBezTo>
                <a:cubicBezTo>
                  <a:pt x="2937494" y="359769"/>
                  <a:pt x="2928321" y="363845"/>
                  <a:pt x="2917450" y="363845"/>
                </a:cubicBezTo>
                <a:cubicBezTo>
                  <a:pt x="2912694" y="363845"/>
                  <a:pt x="2908957" y="363506"/>
                  <a:pt x="2906239" y="362826"/>
                </a:cubicBezTo>
                <a:cubicBezTo>
                  <a:pt x="2902842" y="362147"/>
                  <a:pt x="2897406" y="359089"/>
                  <a:pt x="2889932" y="353654"/>
                </a:cubicBezTo>
                <a:lnTo>
                  <a:pt x="2786996" y="284350"/>
                </a:lnTo>
                <a:lnTo>
                  <a:pt x="2684059" y="353654"/>
                </a:lnTo>
                <a:cubicBezTo>
                  <a:pt x="2677944" y="357051"/>
                  <a:pt x="2672508" y="359429"/>
                  <a:pt x="2667752" y="360788"/>
                </a:cubicBezTo>
                <a:cubicBezTo>
                  <a:pt x="2665034" y="361467"/>
                  <a:pt x="2661298" y="361807"/>
                  <a:pt x="2656541" y="361807"/>
                </a:cubicBezTo>
                <a:cubicBezTo>
                  <a:pt x="2644990" y="361807"/>
                  <a:pt x="2635818" y="357730"/>
                  <a:pt x="2629023" y="349577"/>
                </a:cubicBezTo>
                <a:cubicBezTo>
                  <a:pt x="2621550" y="340744"/>
                  <a:pt x="2617812" y="331911"/>
                  <a:pt x="2617812" y="323078"/>
                </a:cubicBezTo>
                <a:cubicBezTo>
                  <a:pt x="2617812" y="316284"/>
                  <a:pt x="2619511" y="310169"/>
                  <a:pt x="2622908" y="304733"/>
                </a:cubicBezTo>
                <a:cubicBezTo>
                  <a:pt x="2624947" y="300657"/>
                  <a:pt x="2629702" y="294542"/>
                  <a:pt x="2637177" y="286388"/>
                </a:cubicBezTo>
                <a:lnTo>
                  <a:pt x="2747248" y="168164"/>
                </a:lnTo>
                <a:cubicBezTo>
                  <a:pt x="2752684" y="162728"/>
                  <a:pt x="2758459" y="157972"/>
                  <a:pt x="2764574" y="153895"/>
                </a:cubicBezTo>
                <a:cubicBezTo>
                  <a:pt x="2770689" y="149819"/>
                  <a:pt x="2778842" y="147780"/>
                  <a:pt x="2789034" y="147780"/>
                </a:cubicBezTo>
                <a:close/>
                <a:moveTo>
                  <a:pt x="5393235" y="3057"/>
                </a:moveTo>
                <a:lnTo>
                  <a:pt x="5388551" y="4098"/>
                </a:lnTo>
                <a:lnTo>
                  <a:pt x="5388139" y="4076"/>
                </a:lnTo>
                <a:close/>
                <a:moveTo>
                  <a:pt x="5561399" y="0"/>
                </a:moveTo>
                <a:cubicBezTo>
                  <a:pt x="5572950" y="0"/>
                  <a:pt x="5582123" y="4416"/>
                  <a:pt x="5588917" y="13249"/>
                </a:cubicBezTo>
                <a:cubicBezTo>
                  <a:pt x="5597070" y="22761"/>
                  <a:pt x="5601147" y="33972"/>
                  <a:pt x="5601147" y="46882"/>
                </a:cubicBezTo>
                <a:cubicBezTo>
                  <a:pt x="5601147" y="67945"/>
                  <a:pt x="5594692" y="84931"/>
                  <a:pt x="5581783" y="97841"/>
                </a:cubicBezTo>
                <a:cubicBezTo>
                  <a:pt x="5566156" y="114147"/>
                  <a:pt x="5548150" y="122301"/>
                  <a:pt x="5527766" y="122301"/>
                </a:cubicBezTo>
                <a:cubicBezTo>
                  <a:pt x="5514177" y="122301"/>
                  <a:pt x="5501608" y="120602"/>
                  <a:pt x="5490057" y="117205"/>
                </a:cubicBezTo>
                <a:cubicBezTo>
                  <a:pt x="5484622" y="115846"/>
                  <a:pt x="5479525" y="114317"/>
                  <a:pt x="5474769" y="112619"/>
                </a:cubicBezTo>
                <a:cubicBezTo>
                  <a:pt x="5470013" y="110920"/>
                  <a:pt x="5465257" y="109051"/>
                  <a:pt x="5460501" y="107013"/>
                </a:cubicBezTo>
                <a:cubicBezTo>
                  <a:pt x="5456424" y="104975"/>
                  <a:pt x="5452178" y="103106"/>
                  <a:pt x="5447761" y="101408"/>
                </a:cubicBezTo>
                <a:cubicBezTo>
                  <a:pt x="5443345" y="99709"/>
                  <a:pt x="5439098" y="98180"/>
                  <a:pt x="5435021" y="96821"/>
                </a:cubicBezTo>
                <a:cubicBezTo>
                  <a:pt x="5428227" y="93424"/>
                  <a:pt x="5419055" y="91725"/>
                  <a:pt x="5407504" y="91725"/>
                </a:cubicBezTo>
                <a:cubicBezTo>
                  <a:pt x="5391197" y="91725"/>
                  <a:pt x="5379307" y="97501"/>
                  <a:pt x="5371833" y="109051"/>
                </a:cubicBezTo>
                <a:cubicBezTo>
                  <a:pt x="5368436" y="112449"/>
                  <a:pt x="5363340" y="115846"/>
                  <a:pt x="5356545" y="119243"/>
                </a:cubicBezTo>
                <a:cubicBezTo>
                  <a:pt x="5352468" y="122640"/>
                  <a:pt x="5345334" y="124339"/>
                  <a:pt x="5335142" y="124339"/>
                </a:cubicBezTo>
                <a:cubicBezTo>
                  <a:pt x="5322912" y="124339"/>
                  <a:pt x="5313740" y="120262"/>
                  <a:pt x="5307624" y="112109"/>
                </a:cubicBezTo>
                <a:cubicBezTo>
                  <a:pt x="5300830" y="103276"/>
                  <a:pt x="5297433" y="93424"/>
                  <a:pt x="5297433" y="82553"/>
                </a:cubicBezTo>
                <a:cubicBezTo>
                  <a:pt x="5297433" y="79156"/>
                  <a:pt x="5297773" y="75758"/>
                  <a:pt x="5298452" y="72361"/>
                </a:cubicBezTo>
                <a:cubicBezTo>
                  <a:pt x="5299132" y="68964"/>
                  <a:pt x="5300151" y="65227"/>
                  <a:pt x="5301510" y="61150"/>
                </a:cubicBezTo>
                <a:cubicBezTo>
                  <a:pt x="5302868" y="57753"/>
                  <a:pt x="5304737" y="54016"/>
                  <a:pt x="5307115" y="49939"/>
                </a:cubicBezTo>
                <a:cubicBezTo>
                  <a:pt x="5309493" y="45863"/>
                  <a:pt x="5312381" y="41786"/>
                  <a:pt x="5315778" y="37709"/>
                </a:cubicBezTo>
                <a:cubicBezTo>
                  <a:pt x="5325290" y="28197"/>
                  <a:pt x="5335822" y="20043"/>
                  <a:pt x="5347372" y="13249"/>
                </a:cubicBezTo>
                <a:lnTo>
                  <a:pt x="5388551" y="4098"/>
                </a:lnTo>
                <a:lnTo>
                  <a:pt x="5407504" y="5096"/>
                </a:lnTo>
                <a:cubicBezTo>
                  <a:pt x="5412939" y="5775"/>
                  <a:pt x="5418036" y="6794"/>
                  <a:pt x="5422791" y="8153"/>
                </a:cubicBezTo>
                <a:cubicBezTo>
                  <a:pt x="5428227" y="9512"/>
                  <a:pt x="5432983" y="11041"/>
                  <a:pt x="5437060" y="12739"/>
                </a:cubicBezTo>
                <a:cubicBezTo>
                  <a:pt x="5441137" y="14438"/>
                  <a:pt x="5445213" y="15967"/>
                  <a:pt x="5449290" y="17326"/>
                </a:cubicBezTo>
                <a:lnTo>
                  <a:pt x="5473750" y="26498"/>
                </a:lnTo>
                <a:cubicBezTo>
                  <a:pt x="5477827" y="27857"/>
                  <a:pt x="5482074" y="28876"/>
                  <a:pt x="5486490" y="29556"/>
                </a:cubicBezTo>
                <a:cubicBezTo>
                  <a:pt x="5490906" y="30235"/>
                  <a:pt x="5495833" y="30575"/>
                  <a:pt x="5501268" y="30575"/>
                </a:cubicBezTo>
                <a:cubicBezTo>
                  <a:pt x="5507383" y="30575"/>
                  <a:pt x="5513158" y="29556"/>
                  <a:pt x="5518594" y="27517"/>
                </a:cubicBezTo>
                <a:cubicBezTo>
                  <a:pt x="5522671" y="26838"/>
                  <a:pt x="5527427" y="23101"/>
                  <a:pt x="5532862" y="16307"/>
                </a:cubicBezTo>
                <a:cubicBezTo>
                  <a:pt x="5536259" y="12230"/>
                  <a:pt x="5539997" y="8493"/>
                  <a:pt x="5544073" y="5096"/>
                </a:cubicBezTo>
                <a:cubicBezTo>
                  <a:pt x="5548829" y="1698"/>
                  <a:pt x="5554605" y="0"/>
                  <a:pt x="55613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78EA1902-9ACD-B91C-F49F-FBD53973AE90}"/>
              </a:ext>
            </a:extLst>
          </p:cNvPr>
          <p:cNvSpPr/>
          <p:nvPr/>
        </p:nvSpPr>
        <p:spPr>
          <a:xfrm>
            <a:off x="10063561" y="114300"/>
            <a:ext cx="8516281" cy="8923373"/>
          </a:xfrm>
          <a:custGeom>
            <a:avLst/>
            <a:gdLst/>
            <a:ahLst/>
            <a:cxnLst/>
            <a:rect l="l" t="t" r="r" b="b"/>
            <a:pathLst>
              <a:path w="4401481" h="4883752">
                <a:moveTo>
                  <a:pt x="0" y="0"/>
                </a:moveTo>
                <a:lnTo>
                  <a:pt x="4401482" y="0"/>
                </a:lnTo>
                <a:lnTo>
                  <a:pt x="4401482" y="4883752"/>
                </a:lnTo>
                <a:lnTo>
                  <a:pt x="0" y="4883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78B6EDE2-00C8-84CA-4BC6-462E91185CD1}"/>
              </a:ext>
            </a:extLst>
          </p:cNvPr>
          <p:cNvSpPr/>
          <p:nvPr/>
        </p:nvSpPr>
        <p:spPr>
          <a:xfrm>
            <a:off x="3942244" y="5945406"/>
            <a:ext cx="245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0"/>
                <a:solidFill>
                  <a:srgbClr val="F79646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(Tiết 1)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010400" y="6056376"/>
            <a:ext cx="11388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77200" y="7048500"/>
              <a:ext cx="9067800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Tràn dầu là một trong những nguyên nhân gây ô nhiễm nguồn nước, có thể gây chết sinh vật biển,...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2CC7FC9-6785-7433-035C-36DBC58E7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90500"/>
            <a:ext cx="9753600" cy="61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5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010400" y="6056376"/>
            <a:ext cx="11388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77200" y="7048500"/>
              <a:ext cx="9067800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 thải từ hoạt động khai thác khoáng sản được xả thẳng ra môi trường làm ô nhiễm nghiêm trọng nguồn nước.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19B22D-DE25-94AF-2926-17995983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14300"/>
            <a:ext cx="9448800" cy="61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50F5B85-D6D4-88D0-E02F-30BB4B95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" y="19112"/>
            <a:ext cx="2097206" cy="2097206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FFF4CB2-2F67-65C2-EA21-1224434430CB}"/>
              </a:ext>
            </a:extLst>
          </p:cNvPr>
          <p:cNvSpPr/>
          <p:nvPr/>
        </p:nvSpPr>
        <p:spPr>
          <a:xfrm>
            <a:off x="2147741" y="137052"/>
            <a:ext cx="15773400" cy="2856584"/>
          </a:xfrm>
          <a:prstGeom prst="roundRect">
            <a:avLst>
              <a:gd name="adj" fmla="val 9707"/>
            </a:avLst>
          </a:prstGeom>
          <a:solidFill>
            <a:sysClr val="window" lastClr="FFFFFF"/>
          </a:solidFill>
          <a:ln w="762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các hình dưới đây và cho biết:</a:t>
            </a:r>
          </a:p>
          <a:p>
            <a:pPr marL="857250" marR="0" lvl="0" indent="-85725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Hậu quả của ô nhiễm nguồn nước là gì?</a:t>
            </a:r>
          </a:p>
          <a:p>
            <a:pPr marL="857250" marR="0" lvl="0" indent="-85725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Theo em, vì sao cần phải bảo vệ nguồn nước?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572F59A-10D3-4F5B-69AB-F69C51D12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4748" y="3091949"/>
            <a:ext cx="4581111" cy="339906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0EF8EF5-4347-2362-FA9D-88C0F6C3A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4161" y="3091949"/>
            <a:ext cx="4613794" cy="339906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22571-981B-0D6B-8B50-9C2C3998B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800" y="6657445"/>
            <a:ext cx="5264761" cy="339906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B86300A-69BD-04FC-69CD-EE56DC817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4961" y="6657445"/>
            <a:ext cx="4876800" cy="33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457200" y="6056376"/>
            <a:ext cx="17941636" cy="5612672"/>
            <a:chOff x="7086600" y="6213764"/>
            <a:chExt cx="11388436" cy="5612672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102325" y="6977288"/>
              <a:ext cx="9067800" cy="4849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 thải chưa qua xử lí được xả trực tiếp ra sông, hồ,.. gây ô nhiễm nguồn nước, làm chết các sinh vật sống trong môi trường này, dẫn tới các sinh vật khác như chim, cò,... sẽ mất nguồn thức ăn.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B59678C-F03B-8865-5695-1EC5129E7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800" y="462974"/>
            <a:ext cx="8597510" cy="5562600"/>
          </a:xfrm>
          <a:prstGeom prst="roundRect">
            <a:avLst>
              <a:gd name="adj" fmla="val 8365"/>
            </a:avLst>
          </a:prstGeom>
        </p:spPr>
      </p:pic>
    </p:spTree>
    <p:extLst>
      <p:ext uri="{BB962C8B-B14F-4D97-AF65-F5344CB8AC3E}">
        <p14:creationId xmlns:p14="http://schemas.microsoft.com/office/powerpoint/2010/main" val="164337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280564" y="6134100"/>
            <a:ext cx="11007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7953814" y="6977288"/>
              <a:ext cx="9216312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Rác thải nhựa được xả xuống sông, hồ, biển,... làm mất nơi sống của các sinh vật sống trong môi trường nước.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68E37D0-0BC0-9BD0-4F6A-30C2DE790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34282"/>
            <a:ext cx="8153400" cy="6006755"/>
          </a:xfrm>
          <a:prstGeom prst="roundRect">
            <a:avLst>
              <a:gd name="adj" fmla="val 6057"/>
            </a:avLst>
          </a:prstGeom>
        </p:spPr>
      </p:pic>
    </p:spTree>
    <p:extLst>
      <p:ext uri="{BB962C8B-B14F-4D97-AF65-F5344CB8AC3E}">
        <p14:creationId xmlns:p14="http://schemas.microsoft.com/office/powerpoint/2010/main" val="177848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280564" y="6134100"/>
            <a:ext cx="11007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7953814" y="6977288"/>
              <a:ext cx="9216312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 ở sông, hồ, ao... bị ô nhiễm dẫn tới các sinh vật như cá, tôm,... bị nhiễm độc, thiếu khí ô-xi nên bị chết hàng loạt.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C9EAFE8-CD0F-8483-2AB8-68523BBF0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66700"/>
            <a:ext cx="9677400" cy="6247978"/>
          </a:xfrm>
          <a:prstGeom prst="roundRect">
            <a:avLst>
              <a:gd name="adj" fmla="val 6023"/>
            </a:avLst>
          </a:prstGeom>
        </p:spPr>
      </p:pic>
    </p:spTree>
    <p:extLst>
      <p:ext uri="{BB962C8B-B14F-4D97-AF65-F5344CB8AC3E}">
        <p14:creationId xmlns:p14="http://schemas.microsoft.com/office/powerpoint/2010/main" val="574574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3124200" y="6134100"/>
            <a:ext cx="15163800" cy="4933127"/>
            <a:chOff x="7086600" y="6213764"/>
            <a:chExt cx="11388436" cy="4933127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7953814" y="6977288"/>
              <a:ext cx="9216312" cy="416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 của các sông, hồ,... bị ô nhiễm do các loại rác thải, nước thải. Con người sử dụng nguồn nước này sẽ bị mắc rất nhiều bệnh tật như thương hàn, tả, kiết lị,...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6DA4BBA-CA0C-66EA-0CA2-7DCCCBCF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66700"/>
            <a:ext cx="8763000" cy="6107695"/>
          </a:xfrm>
          <a:prstGeom prst="roundRect">
            <a:avLst>
              <a:gd name="adj" fmla="val 6837"/>
            </a:avLst>
          </a:prstGeom>
        </p:spPr>
      </p:pic>
    </p:spTree>
    <p:extLst>
      <p:ext uri="{BB962C8B-B14F-4D97-AF65-F5344CB8AC3E}">
        <p14:creationId xmlns:p14="http://schemas.microsoft.com/office/powerpoint/2010/main" val="217679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25C10B2-CC03-F9D0-9662-7100652E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27" y="55947"/>
            <a:ext cx="17832346" cy="10175106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A0D7BB9D-E9B2-206F-540A-60C47D536543}"/>
              </a:ext>
            </a:extLst>
          </p:cNvPr>
          <p:cNvSpPr/>
          <p:nvPr/>
        </p:nvSpPr>
        <p:spPr>
          <a:xfrm>
            <a:off x="1371600" y="2781300"/>
            <a:ext cx="153162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5400">
                <a:ln w="0"/>
              </a:rPr>
              <a:t>• Có nhiều nguyên nhân gây ô nhiễm nguồn nước như xả rác, phân, nước thải không đúng nơi quy định; nước thải từ các nhà máy, khai thác khoáng sản chưa được xử lí; sự cố tràn dầu;..</a:t>
            </a:r>
          </a:p>
          <a:p>
            <a:pPr algn="just"/>
            <a:r>
              <a:rPr lang="vi-VN" sz="5400">
                <a:ln w="0"/>
              </a:rPr>
              <a:t>• Nước bị ô nhiễm có màu lạ, có mùi hôi thối, làm lan truyền các dịch bệnh như thương hàn, tả, kiết lị, đau mắt,...; huỷ hoại nơi sống và đời sống của các sinh vật,... </a:t>
            </a:r>
          </a:p>
        </p:txBody>
      </p:sp>
    </p:spTree>
    <p:extLst>
      <p:ext uri="{BB962C8B-B14F-4D97-AF65-F5344CB8AC3E}">
        <p14:creationId xmlns:p14="http://schemas.microsoft.com/office/powerpoint/2010/main" val="406574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" y="2862972"/>
            <a:ext cx="18288000" cy="4416394"/>
            <a:chOff x="0" y="-38100"/>
            <a:chExt cx="3009134" cy="1163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134" cy="1125066"/>
            </a:xfrm>
            <a:custGeom>
              <a:avLst/>
              <a:gdLst/>
              <a:ahLst/>
              <a:cxnLst/>
              <a:rect l="l" t="t" r="r" b="b"/>
              <a:pathLst>
                <a:path w="3009134" h="1125066">
                  <a:moveTo>
                    <a:pt x="34558" y="0"/>
                  </a:moveTo>
                  <a:lnTo>
                    <a:pt x="2974576" y="0"/>
                  </a:lnTo>
                  <a:cubicBezTo>
                    <a:pt x="2993661" y="0"/>
                    <a:pt x="3009134" y="15472"/>
                    <a:pt x="3009134" y="34558"/>
                  </a:cubicBezTo>
                  <a:lnTo>
                    <a:pt x="3009134" y="1090507"/>
                  </a:lnTo>
                  <a:cubicBezTo>
                    <a:pt x="3009134" y="1109593"/>
                    <a:pt x="2993661" y="1125066"/>
                    <a:pt x="2974576" y="1125066"/>
                  </a:cubicBezTo>
                  <a:lnTo>
                    <a:pt x="34558" y="1125066"/>
                  </a:lnTo>
                  <a:cubicBezTo>
                    <a:pt x="15472" y="1125066"/>
                    <a:pt x="0" y="1109593"/>
                    <a:pt x="0" y="1090507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chemeClr val="bg1">
                <a:alpha val="82745"/>
              </a:scheme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52932E-7E23-201D-8B1F-0C61C6BD5B2E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7293A8B-8836-9A39-4708-C0ACD0F89817}"/>
              </a:ext>
            </a:extLst>
          </p:cNvPr>
          <p:cNvSpPr>
            <a:spLocks noChangeAspect="1"/>
          </p:cNvSpPr>
          <p:nvPr/>
        </p:nvSpPr>
        <p:spPr>
          <a:xfrm>
            <a:off x="0" y="-3467100"/>
            <a:ext cx="178308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-93"/>
              </a:rPr>
              <a:t>Hoạt động 2:</a:t>
            </a:r>
            <a:r>
              <a:rPr kumimoji="0" lang="vi-VN" sz="115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-93"/>
              </a:rPr>
              <a:t> </a:t>
            </a:r>
            <a:r>
              <a:rPr kumimoji="0" lang="vi-VN" sz="11500" b="1" i="0" u="none" strike="noStrike" kern="1200" cap="none" spc="0" normalizeH="0" baseline="0" noProof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-93"/>
              </a:rPr>
              <a:t>Luyện tập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5AEDF30-9D13-CF1F-82DD-2C6DCDC4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7" y="3848100"/>
            <a:ext cx="1800914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3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B878D61-3FFB-FBB6-EBEC-1EDFA2344A38}"/>
              </a:ext>
            </a:extLst>
          </p:cNvPr>
          <p:cNvSpPr/>
          <p:nvPr/>
        </p:nvSpPr>
        <p:spPr>
          <a:xfrm>
            <a:off x="304800" y="137052"/>
            <a:ext cx="17754599" cy="4396848"/>
          </a:xfrm>
          <a:prstGeom prst="roundRect">
            <a:avLst>
              <a:gd name="adj" fmla="val 9707"/>
            </a:avLst>
          </a:prstGeom>
          <a:solidFill>
            <a:sysClr val="window" lastClr="FFFFFF"/>
          </a:solidFill>
          <a:ln w="762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1793875" marR="0" lvl="0" indent="-355600" algn="just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Nêu một số dấu hiệu và nguyên nhân nước bị ô nhiễm ở địa phương em.</a:t>
            </a:r>
          </a:p>
          <a:p>
            <a:pPr marL="1793875" marR="0" lvl="0" indent="-355600" algn="just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Hãy hoàn thành bảng theo gợi ý dưới đây và chia sẻ với bạn những nguyên nhân và hậu quả của ô nhiễm nguồn nước đó.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EE59CF1-7DC4-B494-04FE-4B5FFBB0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7779"/>
            <a:ext cx="1676399" cy="16763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999762-B1A0-29E9-F75E-5B13192D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78" y="4762500"/>
            <a:ext cx="1723384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600" y="419100"/>
            <a:ext cx="17145000" cy="7620000"/>
            <a:chOff x="0" y="0"/>
            <a:chExt cx="9046999" cy="37812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46999" cy="3781263"/>
            </a:xfrm>
            <a:custGeom>
              <a:avLst/>
              <a:gdLst/>
              <a:ahLst/>
              <a:cxnLst/>
              <a:rect l="l" t="t" r="r" b="b"/>
              <a:pathLst>
                <a:path w="9046999" h="3781263">
                  <a:moveTo>
                    <a:pt x="21411" y="0"/>
                  </a:moveTo>
                  <a:lnTo>
                    <a:pt x="9025588" y="0"/>
                  </a:lnTo>
                  <a:cubicBezTo>
                    <a:pt x="9037413" y="0"/>
                    <a:pt x="9046999" y="9586"/>
                    <a:pt x="9046999" y="21411"/>
                  </a:cubicBezTo>
                  <a:lnTo>
                    <a:pt x="9046999" y="3759852"/>
                  </a:lnTo>
                  <a:cubicBezTo>
                    <a:pt x="9046999" y="3765531"/>
                    <a:pt x="9044743" y="3770977"/>
                    <a:pt x="9040728" y="3774992"/>
                  </a:cubicBezTo>
                  <a:cubicBezTo>
                    <a:pt x="9036713" y="3779008"/>
                    <a:pt x="9031267" y="3781263"/>
                    <a:pt x="9025588" y="3781263"/>
                  </a:cubicBezTo>
                  <a:lnTo>
                    <a:pt x="21411" y="3781263"/>
                  </a:lnTo>
                  <a:cubicBezTo>
                    <a:pt x="9586" y="3781263"/>
                    <a:pt x="0" y="3771677"/>
                    <a:pt x="0" y="3759852"/>
                  </a:cubicBezTo>
                  <a:lnTo>
                    <a:pt x="0" y="21411"/>
                  </a:lnTo>
                  <a:cubicBezTo>
                    <a:pt x="0" y="9586"/>
                    <a:pt x="9586" y="0"/>
                    <a:pt x="21411" y="0"/>
                  </a:cubicBezTo>
                  <a:close/>
                </a:path>
              </a:pathLst>
            </a:custGeom>
            <a:solidFill>
              <a:srgbClr val="CBF7FB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05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BB83315-4C33-38AC-6682-BDA453351934}"/>
              </a:ext>
            </a:extLst>
          </p:cNvPr>
          <p:cNvSpPr/>
          <p:nvPr/>
        </p:nvSpPr>
        <p:spPr>
          <a:xfrm>
            <a:off x="914400" y="747620"/>
            <a:ext cx="6609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2320322C-A7E2-3F86-6CFA-78CB250AC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26621"/>
              </p:ext>
            </p:extLst>
          </p:nvPr>
        </p:nvGraphicFramePr>
        <p:xfrm>
          <a:off x="38100" y="0"/>
          <a:ext cx="18211800" cy="101726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359647466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123554421"/>
                    </a:ext>
                  </a:extLst>
                </a:gridCol>
                <a:gridCol w="9448800">
                  <a:extLst>
                    <a:ext uri="{9D8B030D-6E8A-4147-A177-3AD203B41FA5}">
                      <a16:colId xmlns:a16="http://schemas.microsoft.com/office/drawing/2014/main" val="234614936"/>
                    </a:ext>
                  </a:extLst>
                </a:gridCol>
              </a:tblGrid>
              <a:tr h="1062185"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STT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Nguyên nhân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Hậu quả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202752"/>
                  </a:ext>
                </a:extLst>
              </a:tr>
              <a:tr h="3930086"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01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Phun thuốc trừ sâu.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Ô nhiễm nguồn nước, gây thiệt hại cho thực vật, động vật sống trong nước. 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828553"/>
                  </a:ext>
                </a:extLst>
              </a:tr>
              <a:tr h="2590214"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02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Người dân xả rác thải xuống kênh, mương.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Nước bị ô nhiễm nghiêm trọng, bốc mùi hôi thối.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612882"/>
                  </a:ext>
                </a:extLst>
              </a:tr>
              <a:tr h="2590214">
                <a:tc>
                  <a:txBody>
                    <a:bodyPr/>
                    <a:lstStyle/>
                    <a:p>
                      <a:pPr algn="ctr"/>
                      <a:r>
                        <a:rPr lang="vi-VN" sz="5400">
                          <a:latin typeface="Arial (Thân)"/>
                        </a:rPr>
                        <a:t>03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Các nhà máy thải trực tiếp nước thải xuống sông.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5400">
                          <a:latin typeface="Arial (Thân)"/>
                        </a:rPr>
                        <a:t>Nước sông bị ô nhiễm, huỷ hoại môi trường sống của các loài sinh vật dưới nước.</a:t>
                      </a:r>
                      <a:endParaRPr lang="en-US" sz="5400">
                        <a:latin typeface="Arial (Thân)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340762"/>
                  </a:ext>
                </a:extLst>
              </a:tr>
            </a:tbl>
          </a:graphicData>
        </a:graphic>
      </p:graphicFrame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A0B4213A-3A1E-B8A3-593F-63B1B4177894}"/>
              </a:ext>
            </a:extLst>
          </p:cNvPr>
          <p:cNvSpPr/>
          <p:nvPr/>
        </p:nvSpPr>
        <p:spPr>
          <a:xfrm>
            <a:off x="152400" y="5086349"/>
            <a:ext cx="2209800" cy="219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E6496AB-D317-81E7-B305-DAA191FB9775}"/>
              </a:ext>
            </a:extLst>
          </p:cNvPr>
          <p:cNvSpPr/>
          <p:nvPr/>
        </p:nvSpPr>
        <p:spPr>
          <a:xfrm>
            <a:off x="2590800" y="5086349"/>
            <a:ext cx="5638800" cy="241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D8B90D94-77D0-1F62-FB9F-E5BCCA5876E3}"/>
              </a:ext>
            </a:extLst>
          </p:cNvPr>
          <p:cNvSpPr/>
          <p:nvPr/>
        </p:nvSpPr>
        <p:spPr>
          <a:xfrm>
            <a:off x="8915400" y="5086349"/>
            <a:ext cx="8991600" cy="2190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8E44F86-D4D2-56A7-80FA-30F4A851F5EF}"/>
              </a:ext>
            </a:extLst>
          </p:cNvPr>
          <p:cNvSpPr/>
          <p:nvPr/>
        </p:nvSpPr>
        <p:spPr>
          <a:xfrm>
            <a:off x="152400" y="7886700"/>
            <a:ext cx="2209800" cy="205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6497460-C9D9-B3AB-5D26-BBCC2D0FA011}"/>
              </a:ext>
            </a:extLst>
          </p:cNvPr>
          <p:cNvSpPr/>
          <p:nvPr/>
        </p:nvSpPr>
        <p:spPr>
          <a:xfrm>
            <a:off x="2590800" y="7658099"/>
            <a:ext cx="56388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13C4A86-C74D-4326-693A-6B9170C07AD9}"/>
              </a:ext>
            </a:extLst>
          </p:cNvPr>
          <p:cNvSpPr/>
          <p:nvPr/>
        </p:nvSpPr>
        <p:spPr>
          <a:xfrm>
            <a:off x="8915400" y="7658099"/>
            <a:ext cx="9220200" cy="251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" y="2862972"/>
            <a:ext cx="18288000" cy="4416394"/>
            <a:chOff x="0" y="-38100"/>
            <a:chExt cx="3009134" cy="1163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134" cy="1125066"/>
            </a:xfrm>
            <a:custGeom>
              <a:avLst/>
              <a:gdLst/>
              <a:ahLst/>
              <a:cxnLst/>
              <a:rect l="l" t="t" r="r" b="b"/>
              <a:pathLst>
                <a:path w="3009134" h="1125066">
                  <a:moveTo>
                    <a:pt x="34558" y="0"/>
                  </a:moveTo>
                  <a:lnTo>
                    <a:pt x="2974576" y="0"/>
                  </a:lnTo>
                  <a:cubicBezTo>
                    <a:pt x="2993661" y="0"/>
                    <a:pt x="3009134" y="15472"/>
                    <a:pt x="3009134" y="34558"/>
                  </a:cubicBezTo>
                  <a:lnTo>
                    <a:pt x="3009134" y="1090507"/>
                  </a:lnTo>
                  <a:cubicBezTo>
                    <a:pt x="3009134" y="1109593"/>
                    <a:pt x="2993661" y="1125066"/>
                    <a:pt x="2974576" y="1125066"/>
                  </a:cubicBezTo>
                  <a:lnTo>
                    <a:pt x="34558" y="1125066"/>
                  </a:lnTo>
                  <a:cubicBezTo>
                    <a:pt x="15472" y="1125066"/>
                    <a:pt x="0" y="1109593"/>
                    <a:pt x="0" y="1090507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chemeClr val="bg1">
                <a:alpha val="82745"/>
              </a:scheme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52932E-7E23-201D-8B1F-0C61C6BD5B2E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5C410A8-8E62-966D-CEAF-80AE8239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9" y="2862972"/>
            <a:ext cx="18240813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2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5BA2675-794D-FA10-33A9-74502555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" y="19112"/>
            <a:ext cx="2097206" cy="209720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8EEE64E8-E305-E7E4-A59E-D376A5BA29AD}"/>
              </a:ext>
            </a:extLst>
          </p:cNvPr>
          <p:cNvSpPr/>
          <p:nvPr/>
        </p:nvSpPr>
        <p:spPr>
          <a:xfrm>
            <a:off x="2147741" y="137052"/>
            <a:ext cx="15773400" cy="1979266"/>
          </a:xfrm>
          <a:prstGeom prst="roundRect">
            <a:avLst>
              <a:gd name="adj" fmla="val 9707"/>
            </a:avLst>
          </a:prstGeom>
          <a:solidFill>
            <a:sysClr val="window" lastClr="FFFFFF"/>
          </a:solidFill>
          <a:ln w="762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các hình dưới đây và cho biết cần làm gì để bảo vệ nguồn nước?</a:t>
            </a:r>
            <a:endParaRPr lang="vi-VN" sz="5400" kern="0">
              <a:latin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B993BD9-3332-5237-390A-F9A7BDB88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2544006"/>
            <a:ext cx="5652000" cy="360368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E63CD99-594B-2134-4106-EAABF158C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3400" y="2544006"/>
            <a:ext cx="5652000" cy="364045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CE8307A-06CF-22E4-0D13-C88674CAB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540123"/>
            <a:ext cx="5652000" cy="364045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C5B9486-09A5-D993-4922-6FA3F0F32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223" y="6540123"/>
            <a:ext cx="5652000" cy="3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53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9829800" y="6134100"/>
            <a:ext cx="8458200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7907388" y="7661564"/>
              <a:ext cx="9216312" cy="771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 loại rác và bỏ rác đúng nơi quy định.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DE848E9-12E9-879B-94FA-31A1144D6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99" y="214992"/>
            <a:ext cx="10000565" cy="6376307"/>
          </a:xfrm>
          <a:prstGeom prst="roundRect">
            <a:avLst>
              <a:gd name="adj" fmla="val 7232"/>
            </a:avLst>
          </a:prstGeom>
        </p:spPr>
      </p:pic>
    </p:spTree>
    <p:extLst>
      <p:ext uri="{BB962C8B-B14F-4D97-AF65-F5344CB8AC3E}">
        <p14:creationId xmlns:p14="http://schemas.microsoft.com/office/powerpoint/2010/main" val="415470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9829800" y="6134100"/>
            <a:ext cx="8458200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7907388" y="7661564"/>
              <a:ext cx="9216312" cy="1451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 gom rác thải ở các sông, suối, ao, hồ,…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CC37280-BE1F-2C20-F633-B3B0D034E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42900"/>
            <a:ext cx="9677400" cy="6233222"/>
          </a:xfrm>
          <a:prstGeom prst="roundRect">
            <a:avLst>
              <a:gd name="adj" fmla="val 5279"/>
            </a:avLst>
          </a:prstGeom>
        </p:spPr>
      </p:pic>
    </p:spTree>
    <p:extLst>
      <p:ext uri="{BB962C8B-B14F-4D97-AF65-F5344CB8AC3E}">
        <p14:creationId xmlns:p14="http://schemas.microsoft.com/office/powerpoint/2010/main" val="3953339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9829800" y="6134100"/>
            <a:ext cx="8458200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09987" y="7051964"/>
              <a:ext cx="9216312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Kiểm tra và lắp các đường ống dẫn nước cần thận để tránh rò rỉ nước.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E607C92-460D-44B8-41A0-D8CB1C751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42900"/>
            <a:ext cx="9601200" cy="6184143"/>
          </a:xfrm>
          <a:prstGeom prst="roundRect">
            <a:avLst>
              <a:gd name="adj" fmla="val 8107"/>
            </a:avLst>
          </a:prstGeom>
        </p:spPr>
      </p:pic>
    </p:spTree>
    <p:extLst>
      <p:ext uri="{BB962C8B-B14F-4D97-AF65-F5344CB8AC3E}">
        <p14:creationId xmlns:p14="http://schemas.microsoft.com/office/powerpoint/2010/main" val="183048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9829800" y="6134100"/>
            <a:ext cx="8458200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09987" y="7737764"/>
              <a:ext cx="9216312" cy="1451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 lí nước thải trước khi xả ra môi trường.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A5A0242-E960-D3F6-C068-F6DEF5CE7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66700"/>
            <a:ext cx="9677400" cy="6179734"/>
          </a:xfrm>
          <a:prstGeom prst="roundRect">
            <a:avLst>
              <a:gd name="adj" fmla="val 6348"/>
            </a:avLst>
          </a:prstGeom>
        </p:spPr>
      </p:pic>
    </p:spTree>
    <p:extLst>
      <p:ext uri="{BB962C8B-B14F-4D97-AF65-F5344CB8AC3E}">
        <p14:creationId xmlns:p14="http://schemas.microsoft.com/office/powerpoint/2010/main" val="352160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5BA2675-794D-FA10-33A9-74502555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" y="19112"/>
            <a:ext cx="2097206" cy="209720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8EEE64E8-E305-E7E4-A59E-D376A5BA29AD}"/>
              </a:ext>
            </a:extLst>
          </p:cNvPr>
          <p:cNvSpPr/>
          <p:nvPr/>
        </p:nvSpPr>
        <p:spPr>
          <a:xfrm>
            <a:off x="2147741" y="137052"/>
            <a:ext cx="15773400" cy="4854048"/>
          </a:xfrm>
          <a:prstGeom prst="roundRect">
            <a:avLst>
              <a:gd name="adj" fmla="val 9707"/>
            </a:avLst>
          </a:prstGeom>
          <a:solidFill>
            <a:sysClr val="window" lastClr="FFFFFF"/>
          </a:solidFill>
          <a:ln w="762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685800" marR="0" lvl="0" indent="-68580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các hình dưới đây và cho biết những việc nào nên làm, không nên làm để tiết kiệm nước. Vì sao?</a:t>
            </a:r>
          </a:p>
          <a:p>
            <a:pPr marL="685800" marR="0" lvl="0" indent="-68580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Em cùng gia đình đã làm những việc gì để bảo vệ nguồn nước và sử dụng tiết kiệm nước?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EADF574-D4F2-1621-4A17-2798518CB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158" y="5448300"/>
            <a:ext cx="17232972" cy="4329362"/>
          </a:xfrm>
          <a:prstGeom prst="roundRect">
            <a:avLst>
              <a:gd name="adj" fmla="val 7774"/>
            </a:avLst>
          </a:prstGeom>
        </p:spPr>
      </p:pic>
    </p:spTree>
    <p:extLst>
      <p:ext uri="{BB962C8B-B14F-4D97-AF65-F5344CB8AC3E}">
        <p14:creationId xmlns:p14="http://schemas.microsoft.com/office/powerpoint/2010/main" val="283046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2AFF3-44BF-BFEC-234F-A4712FC3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4354"/>
          <a:stretch/>
        </p:blipFill>
        <p:spPr>
          <a:xfrm>
            <a:off x="10210800" y="266700"/>
            <a:ext cx="7010400" cy="6867264"/>
          </a:xfrm>
          <a:prstGeom prst="roundRect">
            <a:avLst>
              <a:gd name="adj" fmla="val 7774"/>
            </a:avLst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30BA20E6-60B7-E9F3-8199-D1F78D7EA147}"/>
              </a:ext>
            </a:extLst>
          </p:cNvPr>
          <p:cNvGrpSpPr/>
          <p:nvPr/>
        </p:nvGrpSpPr>
        <p:grpSpPr>
          <a:xfrm>
            <a:off x="2704545" y="495300"/>
            <a:ext cx="7658655" cy="8797211"/>
            <a:chOff x="2305498" y="1202094"/>
            <a:chExt cx="6401355" cy="7882811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B892EC65-0958-8385-A9AA-285629A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5498" y="1202094"/>
              <a:ext cx="6401355" cy="7882811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CE437E3-663E-384C-77D8-1DB30E82B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0" t="3878" r="31663" b="60324"/>
            <a:stretch/>
          </p:blipFill>
          <p:spPr>
            <a:xfrm>
              <a:off x="6172200" y="1562100"/>
              <a:ext cx="1600200" cy="1553879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EA8705-3676-27E5-A270-6DDC0D6482CE}"/>
              </a:ext>
            </a:extLst>
          </p:cNvPr>
          <p:cNvGrpSpPr/>
          <p:nvPr/>
        </p:nvGrpSpPr>
        <p:grpSpPr>
          <a:xfrm>
            <a:off x="9677400" y="7133964"/>
            <a:ext cx="8382000" cy="3153036"/>
            <a:chOff x="9677400" y="7133964"/>
            <a:chExt cx="8382000" cy="315303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8C1390A-1EC0-CF39-6A27-9B30DAF2CAC3}"/>
                </a:ext>
              </a:extLst>
            </p:cNvPr>
            <p:cNvSpPr/>
            <p:nvPr/>
          </p:nvSpPr>
          <p:spPr>
            <a:xfrm>
              <a:off x="9677400" y="7133964"/>
              <a:ext cx="8382000" cy="3153036"/>
            </a:xfrm>
            <a:custGeom>
              <a:avLst/>
              <a:gdLst/>
              <a:ahLst/>
              <a:cxnLst/>
              <a:rect l="l" t="t" r="r" b="b"/>
              <a:pathLst>
                <a:path w="7315200" h="3316224">
                  <a:moveTo>
                    <a:pt x="0" y="0"/>
                  </a:moveTo>
                  <a:lnTo>
                    <a:pt x="7315200" y="0"/>
                  </a:lnTo>
                  <a:lnTo>
                    <a:pt x="7315200" y="3316224"/>
                  </a:lnTo>
                  <a:lnTo>
                    <a:pt x="0" y="3316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DCA87C15-6746-5607-AA9C-70ADD5077AD5}"/>
                </a:ext>
              </a:extLst>
            </p:cNvPr>
            <p:cNvSpPr txBox="1"/>
            <p:nvPr/>
          </p:nvSpPr>
          <p:spPr>
            <a:xfrm>
              <a:off x="10363200" y="7962900"/>
              <a:ext cx="6705600" cy="190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9000"/>
                </a:lnSpc>
              </a:pPr>
              <a:r>
                <a:rPr lang="nl-NL" sz="4400">
                  <a:effectLst/>
                  <a:latin typeface="Arial (Thân)"/>
                  <a:ea typeface="Times New Roman" panose="02020603050405020304" pitchFamily="18" charset="0"/>
                </a:rPr>
                <a:t>Vặn vòi nước vừa đủ khi sử dụng; khoá vòi nước sau khi đã sử dụng.</a:t>
              </a:r>
              <a:endParaRPr lang="en-US" sz="440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29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2AFF3-44BF-BFEC-234F-A4712FC3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252" t="999" r="50102" b="-999"/>
          <a:stretch/>
        </p:blipFill>
        <p:spPr>
          <a:xfrm>
            <a:off x="10210800" y="266700"/>
            <a:ext cx="7010400" cy="6867264"/>
          </a:xfrm>
          <a:prstGeom prst="roundRect">
            <a:avLst>
              <a:gd name="adj" fmla="val 7774"/>
            </a:avLst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30BA20E6-60B7-E9F3-8199-D1F78D7EA147}"/>
              </a:ext>
            </a:extLst>
          </p:cNvPr>
          <p:cNvGrpSpPr/>
          <p:nvPr/>
        </p:nvGrpSpPr>
        <p:grpSpPr>
          <a:xfrm>
            <a:off x="2704545" y="495300"/>
            <a:ext cx="7658655" cy="8797211"/>
            <a:chOff x="2305498" y="1202094"/>
            <a:chExt cx="6401355" cy="7882811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B892EC65-0958-8385-A9AA-285629A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5498" y="1202094"/>
              <a:ext cx="6401355" cy="7882811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CE437E3-663E-384C-77D8-1DB30E82B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0" t="3878" r="31663" b="60324"/>
            <a:stretch/>
          </p:blipFill>
          <p:spPr>
            <a:xfrm>
              <a:off x="6172200" y="1562100"/>
              <a:ext cx="1600200" cy="1553879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EA8705-3676-27E5-A270-6DDC0D6482CE}"/>
              </a:ext>
            </a:extLst>
          </p:cNvPr>
          <p:cNvGrpSpPr/>
          <p:nvPr/>
        </p:nvGrpSpPr>
        <p:grpSpPr>
          <a:xfrm>
            <a:off x="9677400" y="7133964"/>
            <a:ext cx="8382000" cy="3153036"/>
            <a:chOff x="9677400" y="7133964"/>
            <a:chExt cx="8382000" cy="315303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8C1390A-1EC0-CF39-6A27-9B30DAF2CAC3}"/>
                </a:ext>
              </a:extLst>
            </p:cNvPr>
            <p:cNvSpPr/>
            <p:nvPr/>
          </p:nvSpPr>
          <p:spPr>
            <a:xfrm>
              <a:off x="9677400" y="7133964"/>
              <a:ext cx="8382000" cy="3153036"/>
            </a:xfrm>
            <a:custGeom>
              <a:avLst/>
              <a:gdLst/>
              <a:ahLst/>
              <a:cxnLst/>
              <a:rect l="l" t="t" r="r" b="b"/>
              <a:pathLst>
                <a:path w="7315200" h="3316224">
                  <a:moveTo>
                    <a:pt x="0" y="0"/>
                  </a:moveTo>
                  <a:lnTo>
                    <a:pt x="7315200" y="0"/>
                  </a:lnTo>
                  <a:lnTo>
                    <a:pt x="7315200" y="3316224"/>
                  </a:lnTo>
                  <a:lnTo>
                    <a:pt x="0" y="3316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pc="-18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DCA87C15-6746-5607-AA9C-70ADD5077AD5}"/>
                </a:ext>
              </a:extLst>
            </p:cNvPr>
            <p:cNvSpPr txBox="1"/>
            <p:nvPr/>
          </p:nvSpPr>
          <p:spPr>
            <a:xfrm>
              <a:off x="10363200" y="7962900"/>
              <a:ext cx="6705600" cy="190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9000"/>
                </a:lnSpc>
              </a:pPr>
              <a:r>
                <a:rPr lang="vi-VN" sz="4400" spc="-180">
                  <a:latin typeface="Arial (Thân)"/>
                  <a:ea typeface="Times New Roman" panose="02020603050405020304" pitchFamily="18" charset="0"/>
                </a:rPr>
                <a:t>C</a:t>
              </a:r>
              <a:r>
                <a:rPr lang="vi-VN" sz="4400" spc="-180">
                  <a:effectLst/>
                  <a:latin typeface="Arial (Thân)"/>
                  <a:ea typeface="Times New Roman" panose="02020603050405020304" pitchFamily="18" charset="0"/>
                </a:rPr>
                <a:t>ần thông báo để được sửa chữa kịp thời khi phát hiện đường dẫn nước bị rò rỉ.</a:t>
              </a:r>
              <a:endParaRPr lang="en-US" sz="4400" spc="-18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04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F8F845C3-81E6-EFB9-D603-92C15C32A8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3532285"/>
                  </p:ext>
                </p:extLst>
              </p:nvPr>
            </p:nvGraphicFramePr>
            <p:xfrm>
              <a:off x="89965" y="0"/>
              <a:ext cx="18108070" cy="9958741"/>
            </p:xfrm>
            <a:graphic>
              <a:graphicData uri="http://schemas.microsoft.com/office/powerpoint/2016/summaryzoom">
                <psuz:summaryZm>
                  <psuz:summaryZmObj sectionId="{DE7792E3-080F-4A72-B5FA-EE32B8FCEFD0}">
                    <psuz:zmPr id="{7C2389B1-E932-4951-AFD4-96F81C42E0C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662" y="348557"/>
                          <a:ext cx="7966992" cy="4481433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911A5193-AEA7-427F-9ED5-730854994287}">
                    <psuz:zmPr id="{59A6DB2C-E3E3-48A6-97A6-DE1795CE2C7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03416" y="348557"/>
                          <a:ext cx="7966992" cy="4481433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summaryZmObj sectionId="{E9469839-BB6E-4A62-9FE6-FB0781B0DF9A}" offsetFactorX="51875" offsetFactorY="-158">
                    <psuz:zmPr id="{996EDF5E-590E-48A5-A159-FE427956A4E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070539" y="5121676"/>
                          <a:ext cx="7966992" cy="4481433"/>
                        </a:xfrm>
                        <a:prstGeom prst="rect">
                          <a:avLst/>
                        </a:prstGeom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F8F845C3-81E6-EFB9-D603-92C15C32A8A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9965" y="0"/>
                <a:ext cx="18108070" cy="9958741"/>
                <a:chOff x="89965" y="0"/>
                <a:chExt cx="18108070" cy="9958741"/>
              </a:xfrm>
            </p:grpSpPr>
            <p:pic>
              <p:nvPicPr>
                <p:cNvPr id="6" name="Hình ảnh 6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27627" y="348557"/>
                  <a:ext cx="7966992" cy="4481433"/>
                </a:xfrm>
                <a:prstGeom prst="rect">
                  <a:avLst/>
                </a:prstGeom>
              </p:spPr>
            </p:pic>
            <p:pic>
              <p:nvPicPr>
                <p:cNvPr id="7" name="Hình ảnh 7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93381" y="348557"/>
                  <a:ext cx="7966992" cy="4481433"/>
                </a:xfrm>
                <a:prstGeom prst="rect">
                  <a:avLst/>
                </a:prstGeom>
              </p:spPr>
            </p:pic>
            <p:pic>
              <p:nvPicPr>
                <p:cNvPr id="8" name="Hình ảnh 8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60504" y="5121676"/>
                  <a:ext cx="7966992" cy="4481433"/>
                </a:xfrm>
                <a:prstGeom prst="rect">
                  <a:avLst/>
                </a:prstGeom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50111569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2AFF3-44BF-BFEC-234F-A4712FC3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442" r="24912"/>
          <a:stretch/>
        </p:blipFill>
        <p:spPr>
          <a:xfrm>
            <a:off x="10210800" y="266700"/>
            <a:ext cx="7010400" cy="6867264"/>
          </a:xfrm>
          <a:prstGeom prst="roundRect">
            <a:avLst>
              <a:gd name="adj" fmla="val 7774"/>
            </a:avLst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30BA20E6-60B7-E9F3-8199-D1F78D7EA147}"/>
              </a:ext>
            </a:extLst>
          </p:cNvPr>
          <p:cNvGrpSpPr/>
          <p:nvPr/>
        </p:nvGrpSpPr>
        <p:grpSpPr>
          <a:xfrm>
            <a:off x="2704545" y="495300"/>
            <a:ext cx="7658655" cy="8797211"/>
            <a:chOff x="2305498" y="1202094"/>
            <a:chExt cx="6401355" cy="7882811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B892EC65-0958-8385-A9AA-285629A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5498" y="1202094"/>
              <a:ext cx="6401355" cy="7882811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CE437E3-663E-384C-77D8-1DB30E82B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04" t="3430" r="10459" b="60772"/>
            <a:stretch/>
          </p:blipFill>
          <p:spPr>
            <a:xfrm>
              <a:off x="6172200" y="1562100"/>
              <a:ext cx="1600200" cy="1553879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EA8705-3676-27E5-A270-6DDC0D6482CE}"/>
              </a:ext>
            </a:extLst>
          </p:cNvPr>
          <p:cNvGrpSpPr/>
          <p:nvPr/>
        </p:nvGrpSpPr>
        <p:grpSpPr>
          <a:xfrm>
            <a:off x="9677400" y="7133964"/>
            <a:ext cx="8382000" cy="3153036"/>
            <a:chOff x="9677400" y="7133964"/>
            <a:chExt cx="8382000" cy="315303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8C1390A-1EC0-CF39-6A27-9B30DAF2CAC3}"/>
                </a:ext>
              </a:extLst>
            </p:cNvPr>
            <p:cNvSpPr/>
            <p:nvPr/>
          </p:nvSpPr>
          <p:spPr>
            <a:xfrm>
              <a:off x="9677400" y="7133964"/>
              <a:ext cx="8382000" cy="3153036"/>
            </a:xfrm>
            <a:custGeom>
              <a:avLst/>
              <a:gdLst/>
              <a:ahLst/>
              <a:cxnLst/>
              <a:rect l="l" t="t" r="r" b="b"/>
              <a:pathLst>
                <a:path w="7315200" h="3316224">
                  <a:moveTo>
                    <a:pt x="0" y="0"/>
                  </a:moveTo>
                  <a:lnTo>
                    <a:pt x="7315200" y="0"/>
                  </a:lnTo>
                  <a:lnTo>
                    <a:pt x="7315200" y="3316224"/>
                  </a:lnTo>
                  <a:lnTo>
                    <a:pt x="0" y="3316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pc="-18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DCA87C15-6746-5607-AA9C-70ADD5077AD5}"/>
                </a:ext>
              </a:extLst>
            </p:cNvPr>
            <p:cNvSpPr txBox="1"/>
            <p:nvPr/>
          </p:nvSpPr>
          <p:spPr>
            <a:xfrm>
              <a:off x="10375232" y="8347253"/>
              <a:ext cx="6705600" cy="749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9000"/>
                </a:lnSpc>
              </a:pPr>
              <a:r>
                <a:rPr lang="vi-VN" sz="4800" spc="-180">
                  <a:latin typeface="Arial (Thân)"/>
                  <a:ea typeface="Times New Roman" panose="02020603050405020304" pitchFamily="18" charset="0"/>
                </a:rPr>
                <a:t>Sử dụng nước lãng phí</a:t>
              </a:r>
              <a:endParaRPr lang="en-US" sz="4800" spc="-18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97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2AFF3-44BF-BFEC-234F-A4712FC3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3314" t="-1664" r="1040" b="1664"/>
          <a:stretch/>
        </p:blipFill>
        <p:spPr>
          <a:xfrm>
            <a:off x="10678026" y="114300"/>
            <a:ext cx="7010400" cy="6867264"/>
          </a:xfrm>
          <a:prstGeom prst="roundRect">
            <a:avLst>
              <a:gd name="adj" fmla="val 7774"/>
            </a:avLst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30BA20E6-60B7-E9F3-8199-D1F78D7EA147}"/>
              </a:ext>
            </a:extLst>
          </p:cNvPr>
          <p:cNvGrpSpPr/>
          <p:nvPr/>
        </p:nvGrpSpPr>
        <p:grpSpPr>
          <a:xfrm>
            <a:off x="2704545" y="495300"/>
            <a:ext cx="7658655" cy="8797211"/>
            <a:chOff x="2305498" y="1202094"/>
            <a:chExt cx="6401355" cy="7882811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B892EC65-0958-8385-A9AA-285629A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5498" y="1202094"/>
              <a:ext cx="6401355" cy="7882811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CE437E3-663E-384C-77D8-1DB30E82B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3430" r="32288" b="60772"/>
            <a:stretch/>
          </p:blipFill>
          <p:spPr>
            <a:xfrm>
              <a:off x="6172200" y="1562100"/>
              <a:ext cx="1600200" cy="1553879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EA8705-3676-27E5-A270-6DDC0D6482CE}"/>
              </a:ext>
            </a:extLst>
          </p:cNvPr>
          <p:cNvGrpSpPr/>
          <p:nvPr/>
        </p:nvGrpSpPr>
        <p:grpSpPr>
          <a:xfrm>
            <a:off x="9677400" y="7133964"/>
            <a:ext cx="8382000" cy="3153036"/>
            <a:chOff x="9677400" y="7133964"/>
            <a:chExt cx="8382000" cy="315303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8C1390A-1EC0-CF39-6A27-9B30DAF2CAC3}"/>
                </a:ext>
              </a:extLst>
            </p:cNvPr>
            <p:cNvSpPr/>
            <p:nvPr/>
          </p:nvSpPr>
          <p:spPr>
            <a:xfrm>
              <a:off x="9677400" y="7133964"/>
              <a:ext cx="8382000" cy="3153036"/>
            </a:xfrm>
            <a:custGeom>
              <a:avLst/>
              <a:gdLst/>
              <a:ahLst/>
              <a:cxnLst/>
              <a:rect l="l" t="t" r="r" b="b"/>
              <a:pathLst>
                <a:path w="7315200" h="3316224">
                  <a:moveTo>
                    <a:pt x="0" y="0"/>
                  </a:moveTo>
                  <a:lnTo>
                    <a:pt x="7315200" y="0"/>
                  </a:lnTo>
                  <a:lnTo>
                    <a:pt x="7315200" y="3316224"/>
                  </a:lnTo>
                  <a:lnTo>
                    <a:pt x="0" y="33162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pc="-180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DCA87C15-6746-5607-AA9C-70ADD5077AD5}"/>
                </a:ext>
              </a:extLst>
            </p:cNvPr>
            <p:cNvSpPr txBox="1"/>
            <p:nvPr/>
          </p:nvSpPr>
          <p:spPr>
            <a:xfrm>
              <a:off x="10363200" y="7886700"/>
              <a:ext cx="6705600" cy="2064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9000"/>
                </a:lnSpc>
              </a:pPr>
              <a:r>
                <a:rPr lang="vi-VN" sz="4800" spc="-180">
                  <a:latin typeface="Arial (Thân)"/>
                  <a:ea typeface="Times New Roman" panose="02020603050405020304" pitchFamily="18" charset="0"/>
                </a:rPr>
                <a:t>Giữ lại nước rửa rau để tưới cây, lau nhà vệ sinh, rửa xe,...</a:t>
              </a:r>
              <a:endParaRPr lang="en-US" sz="4800" spc="-18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86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F8FC676-6642-C84F-351D-B073CAD95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3900"/>
            <a:ext cx="18249900" cy="62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8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875" r="34092" b="273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3007633"/>
            <a:ext cx="18288000" cy="4271733"/>
            <a:chOff x="0" y="0"/>
            <a:chExt cx="3009134" cy="1125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134" cy="1125066"/>
            </a:xfrm>
            <a:custGeom>
              <a:avLst/>
              <a:gdLst/>
              <a:ahLst/>
              <a:cxnLst/>
              <a:rect l="l" t="t" r="r" b="b"/>
              <a:pathLst>
                <a:path w="3009134" h="1125066">
                  <a:moveTo>
                    <a:pt x="34558" y="0"/>
                  </a:moveTo>
                  <a:lnTo>
                    <a:pt x="2974576" y="0"/>
                  </a:lnTo>
                  <a:cubicBezTo>
                    <a:pt x="2993661" y="0"/>
                    <a:pt x="3009134" y="15472"/>
                    <a:pt x="3009134" y="34558"/>
                  </a:cubicBezTo>
                  <a:lnTo>
                    <a:pt x="3009134" y="1090507"/>
                  </a:lnTo>
                  <a:cubicBezTo>
                    <a:pt x="3009134" y="1109593"/>
                    <a:pt x="2993661" y="1125066"/>
                    <a:pt x="2974576" y="1125066"/>
                  </a:cubicBezTo>
                  <a:lnTo>
                    <a:pt x="34558" y="1125066"/>
                  </a:lnTo>
                  <a:cubicBezTo>
                    <a:pt x="15472" y="1125066"/>
                    <a:pt x="0" y="1109593"/>
                    <a:pt x="0" y="1090507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rgbClr val="CBF7FB">
                <a:alpha val="8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F84F8E14-C4E5-D4D2-A23D-4E55F7C687C6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523750" y="3807238"/>
            <a:ext cx="13596271" cy="2789158"/>
          </a:xfrm>
          <a:custGeom>
            <a:avLst/>
            <a:gdLst/>
            <a:ahLst/>
            <a:cxnLst/>
            <a:rect l="l" t="t" r="r" b="b"/>
            <a:pathLst>
              <a:path w="13596271" h="2789158">
                <a:moveTo>
                  <a:pt x="9129474" y="2440829"/>
                </a:moveTo>
                <a:cubicBezTo>
                  <a:pt x="9178273" y="2440829"/>
                  <a:pt x="9219501" y="2457656"/>
                  <a:pt x="9253156" y="2491311"/>
                </a:cubicBezTo>
                <a:cubicBezTo>
                  <a:pt x="9286811" y="2524966"/>
                  <a:pt x="9303638" y="2566194"/>
                  <a:pt x="9303638" y="2614993"/>
                </a:cubicBezTo>
                <a:cubicBezTo>
                  <a:pt x="9303638" y="2663793"/>
                  <a:pt x="9286811" y="2705020"/>
                  <a:pt x="9253156" y="2738676"/>
                </a:cubicBezTo>
                <a:cubicBezTo>
                  <a:pt x="9219501" y="2772331"/>
                  <a:pt x="9178273" y="2789158"/>
                  <a:pt x="9129474" y="2789158"/>
                </a:cubicBezTo>
                <a:cubicBezTo>
                  <a:pt x="9080674" y="2789158"/>
                  <a:pt x="9039447" y="2772331"/>
                  <a:pt x="9005792" y="2738676"/>
                </a:cubicBezTo>
                <a:cubicBezTo>
                  <a:pt x="8972137" y="2705020"/>
                  <a:pt x="8955309" y="2663793"/>
                  <a:pt x="8955309" y="2614993"/>
                </a:cubicBezTo>
                <a:cubicBezTo>
                  <a:pt x="8955309" y="2566194"/>
                  <a:pt x="8972137" y="2524966"/>
                  <a:pt x="9005792" y="2491311"/>
                </a:cubicBezTo>
                <a:cubicBezTo>
                  <a:pt x="9039447" y="2457656"/>
                  <a:pt x="9080674" y="2440829"/>
                  <a:pt x="9129474" y="2440829"/>
                </a:cubicBezTo>
                <a:close/>
                <a:moveTo>
                  <a:pt x="6934580" y="936450"/>
                </a:moveTo>
                <a:lnTo>
                  <a:pt x="6934580" y="1304973"/>
                </a:lnTo>
                <a:lnTo>
                  <a:pt x="7335916" y="1304973"/>
                </a:lnTo>
                <a:lnTo>
                  <a:pt x="7335916" y="1592723"/>
                </a:lnTo>
                <a:lnTo>
                  <a:pt x="6934580" y="1592723"/>
                </a:lnTo>
                <a:lnTo>
                  <a:pt x="6934580" y="1986486"/>
                </a:lnTo>
                <a:lnTo>
                  <a:pt x="7197090" y="1986486"/>
                </a:lnTo>
                <a:cubicBezTo>
                  <a:pt x="7383875" y="1986486"/>
                  <a:pt x="7522702" y="1940743"/>
                  <a:pt x="7613570" y="1849257"/>
                </a:cubicBezTo>
                <a:cubicBezTo>
                  <a:pt x="7704438" y="1757770"/>
                  <a:pt x="7749873" y="1628087"/>
                  <a:pt x="7749873" y="1460206"/>
                </a:cubicBezTo>
                <a:cubicBezTo>
                  <a:pt x="7749873" y="1294008"/>
                  <a:pt x="7704438" y="1165166"/>
                  <a:pt x="7613570" y="1073680"/>
                </a:cubicBezTo>
                <a:cubicBezTo>
                  <a:pt x="7522702" y="982194"/>
                  <a:pt x="7383875" y="936450"/>
                  <a:pt x="7197090" y="936450"/>
                </a:cubicBezTo>
                <a:close/>
                <a:moveTo>
                  <a:pt x="9129474" y="903637"/>
                </a:moveTo>
                <a:cubicBezTo>
                  <a:pt x="8967929" y="903637"/>
                  <a:pt x="8834993" y="955684"/>
                  <a:pt x="8730662" y="1059777"/>
                </a:cubicBezTo>
                <a:cubicBezTo>
                  <a:pt x="8629697" y="1163871"/>
                  <a:pt x="8579214" y="1297348"/>
                  <a:pt x="8579214" y="1460206"/>
                </a:cubicBezTo>
                <a:cubicBezTo>
                  <a:pt x="8579214" y="1623065"/>
                  <a:pt x="8629697" y="1757383"/>
                  <a:pt x="8730662" y="1863159"/>
                </a:cubicBezTo>
                <a:cubicBezTo>
                  <a:pt x="8834993" y="1967253"/>
                  <a:pt x="8967929" y="2019300"/>
                  <a:pt x="9129474" y="2019300"/>
                </a:cubicBezTo>
                <a:cubicBezTo>
                  <a:pt x="9292701" y="2019300"/>
                  <a:pt x="9424797" y="1967253"/>
                  <a:pt x="9525762" y="1863159"/>
                </a:cubicBezTo>
                <a:cubicBezTo>
                  <a:pt x="9628410" y="1759065"/>
                  <a:pt x="9679734" y="1624748"/>
                  <a:pt x="9679734" y="1460206"/>
                </a:cubicBezTo>
                <a:cubicBezTo>
                  <a:pt x="9679734" y="1295665"/>
                  <a:pt x="9628410" y="1162189"/>
                  <a:pt x="9525762" y="1059777"/>
                </a:cubicBezTo>
                <a:cubicBezTo>
                  <a:pt x="9424797" y="955684"/>
                  <a:pt x="9292701" y="903637"/>
                  <a:pt x="9129474" y="903637"/>
                </a:cubicBezTo>
                <a:close/>
                <a:moveTo>
                  <a:pt x="4119324" y="903637"/>
                </a:moveTo>
                <a:cubicBezTo>
                  <a:pt x="3957781" y="903637"/>
                  <a:pt x="3824844" y="955802"/>
                  <a:pt x="3720512" y="1060133"/>
                </a:cubicBezTo>
                <a:cubicBezTo>
                  <a:pt x="3619547" y="1164463"/>
                  <a:pt x="3569066" y="1298242"/>
                  <a:pt x="3569066" y="1461468"/>
                </a:cubicBezTo>
                <a:cubicBezTo>
                  <a:pt x="3569066" y="1624695"/>
                  <a:pt x="3619547" y="1759315"/>
                  <a:pt x="3720512" y="1865328"/>
                </a:cubicBezTo>
                <a:cubicBezTo>
                  <a:pt x="3824844" y="1969659"/>
                  <a:pt x="3957781" y="2021824"/>
                  <a:pt x="4119324" y="2021824"/>
                </a:cubicBezTo>
                <a:cubicBezTo>
                  <a:pt x="4282552" y="2021824"/>
                  <a:pt x="4414646" y="1969659"/>
                  <a:pt x="4515612" y="1865328"/>
                </a:cubicBezTo>
                <a:cubicBezTo>
                  <a:pt x="4618260" y="1760998"/>
                  <a:pt x="4669584" y="1626378"/>
                  <a:pt x="4669584" y="1461468"/>
                </a:cubicBezTo>
                <a:cubicBezTo>
                  <a:pt x="4669584" y="1296559"/>
                  <a:pt x="4618260" y="1162780"/>
                  <a:pt x="4515612" y="1060133"/>
                </a:cubicBezTo>
                <a:cubicBezTo>
                  <a:pt x="4414646" y="955802"/>
                  <a:pt x="4282552" y="903637"/>
                  <a:pt x="4119324" y="903637"/>
                </a:cubicBezTo>
                <a:close/>
                <a:moveTo>
                  <a:pt x="6611492" y="636080"/>
                </a:moveTo>
                <a:lnTo>
                  <a:pt x="7197090" y="636080"/>
                </a:lnTo>
                <a:cubicBezTo>
                  <a:pt x="7478108" y="636080"/>
                  <a:pt x="7695183" y="710962"/>
                  <a:pt x="7848314" y="860727"/>
                </a:cubicBezTo>
                <a:cubicBezTo>
                  <a:pt x="8001444" y="1008809"/>
                  <a:pt x="8078009" y="1209056"/>
                  <a:pt x="8078009" y="1461468"/>
                </a:cubicBezTo>
                <a:cubicBezTo>
                  <a:pt x="8078009" y="1715564"/>
                  <a:pt x="8001444" y="1916652"/>
                  <a:pt x="7848314" y="2064734"/>
                </a:cubicBezTo>
                <a:cubicBezTo>
                  <a:pt x="7698549" y="2212816"/>
                  <a:pt x="7481474" y="2286857"/>
                  <a:pt x="7197090" y="2286857"/>
                </a:cubicBezTo>
                <a:lnTo>
                  <a:pt x="6611492" y="2286857"/>
                </a:lnTo>
                <a:lnTo>
                  <a:pt x="6611492" y="1592723"/>
                </a:lnTo>
                <a:lnTo>
                  <a:pt x="6460045" y="1592723"/>
                </a:lnTo>
                <a:lnTo>
                  <a:pt x="6460045" y="1304973"/>
                </a:lnTo>
                <a:lnTo>
                  <a:pt x="6611492" y="1304973"/>
                </a:lnTo>
                <a:close/>
                <a:moveTo>
                  <a:pt x="5250799" y="636080"/>
                </a:moveTo>
                <a:lnTo>
                  <a:pt x="5573887" y="636080"/>
                </a:lnTo>
                <a:lnTo>
                  <a:pt x="5573887" y="2286857"/>
                </a:lnTo>
                <a:lnTo>
                  <a:pt x="5250799" y="2286857"/>
                </a:lnTo>
                <a:close/>
                <a:moveTo>
                  <a:pt x="1552575" y="636080"/>
                </a:moveTo>
                <a:lnTo>
                  <a:pt x="1875663" y="636080"/>
                </a:lnTo>
                <a:lnTo>
                  <a:pt x="1875663" y="1297400"/>
                </a:lnTo>
                <a:lnTo>
                  <a:pt x="2665714" y="1297400"/>
                </a:lnTo>
                <a:lnTo>
                  <a:pt x="2665714" y="636080"/>
                </a:lnTo>
                <a:lnTo>
                  <a:pt x="2988802" y="636080"/>
                </a:lnTo>
                <a:lnTo>
                  <a:pt x="2988802" y="2286857"/>
                </a:lnTo>
                <a:lnTo>
                  <a:pt x="2665714" y="2286857"/>
                </a:lnTo>
                <a:lnTo>
                  <a:pt x="2665714" y="1597771"/>
                </a:lnTo>
                <a:lnTo>
                  <a:pt x="1875663" y="1597771"/>
                </a:lnTo>
                <a:lnTo>
                  <a:pt x="1875663" y="2286857"/>
                </a:lnTo>
                <a:lnTo>
                  <a:pt x="1552575" y="2286857"/>
                </a:lnTo>
                <a:close/>
                <a:moveTo>
                  <a:pt x="0" y="636080"/>
                </a:moveTo>
                <a:lnTo>
                  <a:pt x="323088" y="636080"/>
                </a:lnTo>
                <a:lnTo>
                  <a:pt x="323088" y="1352931"/>
                </a:lnTo>
                <a:lnTo>
                  <a:pt x="328136" y="1352931"/>
                </a:lnTo>
                <a:lnTo>
                  <a:pt x="913733" y="636080"/>
                </a:lnTo>
                <a:lnTo>
                  <a:pt x="1320117" y="636080"/>
                </a:lnTo>
                <a:lnTo>
                  <a:pt x="618411" y="1446323"/>
                </a:lnTo>
                <a:lnTo>
                  <a:pt x="1345358" y="2286857"/>
                </a:lnTo>
                <a:lnTo>
                  <a:pt x="928878" y="2286857"/>
                </a:lnTo>
                <a:lnTo>
                  <a:pt x="328136" y="1549813"/>
                </a:lnTo>
                <a:lnTo>
                  <a:pt x="323088" y="1549813"/>
                </a:lnTo>
                <a:lnTo>
                  <a:pt x="323088" y="2286857"/>
                </a:lnTo>
                <a:lnTo>
                  <a:pt x="0" y="2286857"/>
                </a:lnTo>
                <a:close/>
                <a:moveTo>
                  <a:pt x="12720399" y="603266"/>
                </a:moveTo>
                <a:cubicBezTo>
                  <a:pt x="12920647" y="603266"/>
                  <a:pt x="13093969" y="653748"/>
                  <a:pt x="13240369" y="754713"/>
                </a:cubicBezTo>
                <a:cubicBezTo>
                  <a:pt x="13388450" y="855678"/>
                  <a:pt x="13491940" y="991140"/>
                  <a:pt x="13550837" y="1161097"/>
                </a:cubicBezTo>
                <a:lnTo>
                  <a:pt x="13192411" y="1161097"/>
                </a:lnTo>
                <a:cubicBezTo>
                  <a:pt x="13146977" y="1080325"/>
                  <a:pt x="13083453" y="1017222"/>
                  <a:pt x="13001839" y="971788"/>
                </a:cubicBezTo>
                <a:cubicBezTo>
                  <a:pt x="12920225" y="926354"/>
                  <a:pt x="12826412" y="903637"/>
                  <a:pt x="12720399" y="903637"/>
                </a:cubicBezTo>
                <a:cubicBezTo>
                  <a:pt x="12558855" y="903637"/>
                  <a:pt x="12425918" y="955684"/>
                  <a:pt x="12321587" y="1059777"/>
                </a:cubicBezTo>
                <a:cubicBezTo>
                  <a:pt x="12220623" y="1163871"/>
                  <a:pt x="12170140" y="1297348"/>
                  <a:pt x="12170140" y="1460206"/>
                </a:cubicBezTo>
                <a:cubicBezTo>
                  <a:pt x="12170140" y="1623065"/>
                  <a:pt x="12220623" y="1757383"/>
                  <a:pt x="12321587" y="1863159"/>
                </a:cubicBezTo>
                <a:cubicBezTo>
                  <a:pt x="12425918" y="1967253"/>
                  <a:pt x="12558855" y="2019300"/>
                  <a:pt x="12720399" y="2019300"/>
                </a:cubicBezTo>
                <a:cubicBezTo>
                  <a:pt x="12851654" y="2019300"/>
                  <a:pt x="12962295" y="1990069"/>
                  <a:pt x="13052322" y="1931606"/>
                </a:cubicBezTo>
                <a:cubicBezTo>
                  <a:pt x="13142349" y="1873144"/>
                  <a:pt x="13206714" y="1790459"/>
                  <a:pt x="13245417" y="1683552"/>
                </a:cubicBezTo>
                <a:lnTo>
                  <a:pt x="13245417" y="1678543"/>
                </a:lnTo>
                <a:lnTo>
                  <a:pt x="12619434" y="1678543"/>
                </a:lnTo>
                <a:lnTo>
                  <a:pt x="12619434" y="1390793"/>
                </a:lnTo>
                <a:lnTo>
                  <a:pt x="13596271" y="1390793"/>
                </a:lnTo>
                <a:lnTo>
                  <a:pt x="13596271" y="1544764"/>
                </a:lnTo>
                <a:cubicBezTo>
                  <a:pt x="13577760" y="1773618"/>
                  <a:pt x="13486892" y="1959562"/>
                  <a:pt x="13323666" y="2102596"/>
                </a:cubicBezTo>
                <a:cubicBezTo>
                  <a:pt x="13160439" y="2247312"/>
                  <a:pt x="12959350" y="2319671"/>
                  <a:pt x="12720399" y="2319671"/>
                </a:cubicBezTo>
                <a:cubicBezTo>
                  <a:pt x="12462938" y="2319671"/>
                  <a:pt x="12252594" y="2238899"/>
                  <a:pt x="12089368" y="2077355"/>
                </a:cubicBezTo>
                <a:cubicBezTo>
                  <a:pt x="11924458" y="1915811"/>
                  <a:pt x="11842004" y="1710515"/>
                  <a:pt x="11842004" y="1461468"/>
                </a:cubicBezTo>
                <a:cubicBezTo>
                  <a:pt x="11842004" y="1212421"/>
                  <a:pt x="11924458" y="1007126"/>
                  <a:pt x="12089368" y="845582"/>
                </a:cubicBezTo>
                <a:cubicBezTo>
                  <a:pt x="12252594" y="684038"/>
                  <a:pt x="12462938" y="603266"/>
                  <a:pt x="12720399" y="603266"/>
                </a:cubicBezTo>
                <a:close/>
                <a:moveTo>
                  <a:pt x="10922269" y="603266"/>
                </a:moveTo>
                <a:cubicBezTo>
                  <a:pt x="11146075" y="603266"/>
                  <a:pt x="11318978" y="664686"/>
                  <a:pt x="11440977" y="787527"/>
                </a:cubicBezTo>
                <a:cubicBezTo>
                  <a:pt x="11562977" y="910368"/>
                  <a:pt x="11623976" y="1078643"/>
                  <a:pt x="11623976" y="1292352"/>
                </a:cubicBezTo>
                <a:lnTo>
                  <a:pt x="11623976" y="2286857"/>
                </a:lnTo>
                <a:lnTo>
                  <a:pt x="11300888" y="2286857"/>
                </a:lnTo>
                <a:lnTo>
                  <a:pt x="11300888" y="1292352"/>
                </a:lnTo>
                <a:cubicBezTo>
                  <a:pt x="11300888" y="1166146"/>
                  <a:pt x="11269337" y="1069808"/>
                  <a:pt x="11206233" y="1003340"/>
                </a:cubicBezTo>
                <a:cubicBezTo>
                  <a:pt x="11143130" y="936871"/>
                  <a:pt x="11048476" y="903637"/>
                  <a:pt x="10922269" y="903637"/>
                </a:cubicBezTo>
                <a:cubicBezTo>
                  <a:pt x="10796063" y="903637"/>
                  <a:pt x="10701408" y="936871"/>
                  <a:pt x="10638305" y="1003340"/>
                </a:cubicBezTo>
                <a:cubicBezTo>
                  <a:pt x="10575202" y="1069808"/>
                  <a:pt x="10543651" y="1166146"/>
                  <a:pt x="10543651" y="1292352"/>
                </a:cubicBezTo>
                <a:lnTo>
                  <a:pt x="10543651" y="2286857"/>
                </a:lnTo>
                <a:lnTo>
                  <a:pt x="10220563" y="2286857"/>
                </a:lnTo>
                <a:lnTo>
                  <a:pt x="10220563" y="1292352"/>
                </a:lnTo>
                <a:cubicBezTo>
                  <a:pt x="10220563" y="1078643"/>
                  <a:pt x="10281562" y="910368"/>
                  <a:pt x="10403561" y="787527"/>
                </a:cubicBezTo>
                <a:cubicBezTo>
                  <a:pt x="10525562" y="664686"/>
                  <a:pt x="10698464" y="603266"/>
                  <a:pt x="10922269" y="603266"/>
                </a:cubicBezTo>
                <a:close/>
                <a:moveTo>
                  <a:pt x="9129474" y="603266"/>
                </a:moveTo>
                <a:cubicBezTo>
                  <a:pt x="9385252" y="603266"/>
                  <a:pt x="9595596" y="684038"/>
                  <a:pt x="9760505" y="845582"/>
                </a:cubicBezTo>
                <a:cubicBezTo>
                  <a:pt x="9925415" y="1007126"/>
                  <a:pt x="10007869" y="1212421"/>
                  <a:pt x="10007869" y="1461468"/>
                </a:cubicBezTo>
                <a:cubicBezTo>
                  <a:pt x="10007869" y="1710515"/>
                  <a:pt x="9925415" y="1915811"/>
                  <a:pt x="9760505" y="2077355"/>
                </a:cubicBezTo>
                <a:cubicBezTo>
                  <a:pt x="9595596" y="2238899"/>
                  <a:pt x="9385252" y="2319671"/>
                  <a:pt x="9129474" y="2319671"/>
                </a:cubicBezTo>
                <a:cubicBezTo>
                  <a:pt x="8872012" y="2319671"/>
                  <a:pt x="8661670" y="2238899"/>
                  <a:pt x="8498442" y="2077355"/>
                </a:cubicBezTo>
                <a:cubicBezTo>
                  <a:pt x="8333533" y="1915811"/>
                  <a:pt x="8251078" y="1710515"/>
                  <a:pt x="8251078" y="1461468"/>
                </a:cubicBezTo>
                <a:cubicBezTo>
                  <a:pt x="8251078" y="1212421"/>
                  <a:pt x="8333533" y="1007126"/>
                  <a:pt x="8498442" y="845582"/>
                </a:cubicBezTo>
                <a:cubicBezTo>
                  <a:pt x="8661670" y="684038"/>
                  <a:pt x="8872012" y="603266"/>
                  <a:pt x="9129474" y="603266"/>
                </a:cubicBezTo>
                <a:close/>
                <a:moveTo>
                  <a:pt x="4525709" y="459391"/>
                </a:moveTo>
                <a:lnTo>
                  <a:pt x="4768024" y="459391"/>
                </a:lnTo>
                <a:cubicBezTo>
                  <a:pt x="4794948" y="572135"/>
                  <a:pt x="4768866" y="667210"/>
                  <a:pt x="4689777" y="744617"/>
                </a:cubicBezTo>
                <a:cubicBezTo>
                  <a:pt x="4676315" y="754713"/>
                  <a:pt x="4664536" y="761444"/>
                  <a:pt x="4654438" y="764810"/>
                </a:cubicBezTo>
                <a:cubicBezTo>
                  <a:pt x="4686411" y="790051"/>
                  <a:pt x="4718383" y="816975"/>
                  <a:pt x="4750355" y="845582"/>
                </a:cubicBezTo>
                <a:cubicBezTo>
                  <a:pt x="4915265" y="1007126"/>
                  <a:pt x="4997720" y="1212421"/>
                  <a:pt x="4997720" y="1461468"/>
                </a:cubicBezTo>
                <a:cubicBezTo>
                  <a:pt x="4997720" y="1710515"/>
                  <a:pt x="4915265" y="1915811"/>
                  <a:pt x="4750355" y="2077355"/>
                </a:cubicBezTo>
                <a:cubicBezTo>
                  <a:pt x="4585446" y="2238899"/>
                  <a:pt x="4375103" y="2319671"/>
                  <a:pt x="4119324" y="2319671"/>
                </a:cubicBezTo>
                <a:cubicBezTo>
                  <a:pt x="3861864" y="2319671"/>
                  <a:pt x="3651520" y="2238899"/>
                  <a:pt x="3488293" y="2077355"/>
                </a:cubicBezTo>
                <a:cubicBezTo>
                  <a:pt x="3323384" y="1915811"/>
                  <a:pt x="3240929" y="1710515"/>
                  <a:pt x="3240929" y="1461468"/>
                </a:cubicBezTo>
                <a:cubicBezTo>
                  <a:pt x="3240929" y="1212421"/>
                  <a:pt x="3323384" y="1007126"/>
                  <a:pt x="3488293" y="845582"/>
                </a:cubicBezTo>
                <a:cubicBezTo>
                  <a:pt x="3651520" y="684038"/>
                  <a:pt x="3861864" y="603266"/>
                  <a:pt x="4119324" y="603266"/>
                </a:cubicBezTo>
                <a:cubicBezTo>
                  <a:pt x="4215241" y="603266"/>
                  <a:pt x="4303586" y="614204"/>
                  <a:pt x="4384358" y="636080"/>
                </a:cubicBezTo>
                <a:cubicBezTo>
                  <a:pt x="4483639" y="639445"/>
                  <a:pt x="4530757" y="580549"/>
                  <a:pt x="4525709" y="459391"/>
                </a:cubicBezTo>
                <a:close/>
                <a:moveTo>
                  <a:pt x="8975502" y="90868"/>
                </a:moveTo>
                <a:lnTo>
                  <a:pt x="9283445" y="90868"/>
                </a:lnTo>
                <a:lnTo>
                  <a:pt x="9573720" y="487156"/>
                </a:lnTo>
                <a:lnTo>
                  <a:pt x="9318783" y="487156"/>
                </a:lnTo>
                <a:lnTo>
                  <a:pt x="9131998" y="257461"/>
                </a:lnTo>
                <a:lnTo>
                  <a:pt x="9126949" y="257461"/>
                </a:lnTo>
                <a:lnTo>
                  <a:pt x="8940164" y="487156"/>
                </a:lnTo>
                <a:lnTo>
                  <a:pt x="8685227" y="487156"/>
                </a:lnTo>
                <a:close/>
                <a:moveTo>
                  <a:pt x="4121848" y="0"/>
                </a:moveTo>
                <a:cubicBezTo>
                  <a:pt x="4155503" y="0"/>
                  <a:pt x="4187897" y="5889"/>
                  <a:pt x="4219027" y="17669"/>
                </a:cubicBezTo>
                <a:cubicBezTo>
                  <a:pt x="4250158" y="29448"/>
                  <a:pt x="4277502" y="45434"/>
                  <a:pt x="4301061" y="65627"/>
                </a:cubicBezTo>
                <a:cubicBezTo>
                  <a:pt x="4324620" y="85820"/>
                  <a:pt x="4343551" y="109799"/>
                  <a:pt x="4357854" y="137565"/>
                </a:cubicBezTo>
                <a:cubicBezTo>
                  <a:pt x="4372157" y="165330"/>
                  <a:pt x="4379310" y="196040"/>
                  <a:pt x="4379310" y="229695"/>
                </a:cubicBezTo>
                <a:cubicBezTo>
                  <a:pt x="4379310" y="288591"/>
                  <a:pt x="4366688" y="330660"/>
                  <a:pt x="4341447" y="355901"/>
                </a:cubicBezTo>
                <a:cubicBezTo>
                  <a:pt x="4316206" y="381143"/>
                  <a:pt x="4290124" y="401336"/>
                  <a:pt x="4263200" y="416481"/>
                </a:cubicBezTo>
                <a:lnTo>
                  <a:pt x="4265724" y="416481"/>
                </a:lnTo>
                <a:cubicBezTo>
                  <a:pt x="4248896" y="426577"/>
                  <a:pt x="4234593" y="436674"/>
                  <a:pt x="4222813" y="446770"/>
                </a:cubicBezTo>
                <a:cubicBezTo>
                  <a:pt x="4211034" y="456867"/>
                  <a:pt x="4204303" y="469487"/>
                  <a:pt x="4202620" y="484632"/>
                </a:cubicBezTo>
                <a:lnTo>
                  <a:pt x="4013311" y="484632"/>
                </a:lnTo>
                <a:cubicBezTo>
                  <a:pt x="4013311" y="430784"/>
                  <a:pt x="4025090" y="391660"/>
                  <a:pt x="4048649" y="367260"/>
                </a:cubicBezTo>
                <a:cubicBezTo>
                  <a:pt x="4072207" y="342860"/>
                  <a:pt x="4097448" y="322247"/>
                  <a:pt x="4124373" y="305419"/>
                </a:cubicBezTo>
                <a:lnTo>
                  <a:pt x="4124373" y="307943"/>
                </a:lnTo>
                <a:cubicBezTo>
                  <a:pt x="4141200" y="296164"/>
                  <a:pt x="4155503" y="284805"/>
                  <a:pt x="4167282" y="273868"/>
                </a:cubicBezTo>
                <a:cubicBezTo>
                  <a:pt x="4179062" y="262930"/>
                  <a:pt x="4184952" y="248205"/>
                  <a:pt x="4184952" y="229695"/>
                </a:cubicBezTo>
                <a:cubicBezTo>
                  <a:pt x="4184952" y="190992"/>
                  <a:pt x="4163076" y="171640"/>
                  <a:pt x="4119324" y="171640"/>
                </a:cubicBezTo>
                <a:cubicBezTo>
                  <a:pt x="4099131" y="171640"/>
                  <a:pt x="4082725" y="179633"/>
                  <a:pt x="4070104" y="195620"/>
                </a:cubicBezTo>
                <a:cubicBezTo>
                  <a:pt x="4057484" y="211606"/>
                  <a:pt x="4051173" y="234743"/>
                  <a:pt x="4051173" y="265033"/>
                </a:cubicBezTo>
                <a:lnTo>
                  <a:pt x="3869436" y="265033"/>
                </a:lnTo>
                <a:lnTo>
                  <a:pt x="3869436" y="229695"/>
                </a:lnTo>
                <a:cubicBezTo>
                  <a:pt x="3869436" y="197723"/>
                  <a:pt x="3876167" y="167854"/>
                  <a:pt x="3889629" y="140089"/>
                </a:cubicBezTo>
                <a:cubicBezTo>
                  <a:pt x="3903091" y="112323"/>
                  <a:pt x="3921601" y="87923"/>
                  <a:pt x="3945159" y="66889"/>
                </a:cubicBezTo>
                <a:cubicBezTo>
                  <a:pt x="3968718" y="45855"/>
                  <a:pt x="3995643" y="29448"/>
                  <a:pt x="4025932" y="17669"/>
                </a:cubicBezTo>
                <a:cubicBezTo>
                  <a:pt x="4056221" y="5889"/>
                  <a:pt x="4088194" y="0"/>
                  <a:pt x="4121848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900" b="1" i="0" u="none" strike="noStrike" kern="1200" cap="none" spc="0" normalizeH="0" baseline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llRoundGothic" panose="020B0703020202020104" pitchFamily="34" charset="-93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A81274A-7ACA-E400-E227-A6243B0E791C}"/>
              </a:ext>
            </a:extLst>
          </p:cNvPr>
          <p:cNvSpPr>
            <a:spLocks noChangeAspect="1"/>
          </p:cNvSpPr>
          <p:nvPr/>
        </p:nvSpPr>
        <p:spPr>
          <a:xfrm>
            <a:off x="2186731" y="-4678710"/>
            <a:ext cx="1417086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3504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DFD7415-EBFA-CF34-ED02-F3966020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74" y="190500"/>
            <a:ext cx="1755326" cy="2146203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7E0FBC39-3364-FFA2-2288-49641E798F81}"/>
              </a:ext>
            </a:extLst>
          </p:cNvPr>
          <p:cNvSpPr/>
          <p:nvPr/>
        </p:nvSpPr>
        <p:spPr>
          <a:xfrm>
            <a:off x="1905000" y="114300"/>
            <a:ext cx="15773400" cy="1676400"/>
          </a:xfrm>
          <a:prstGeom prst="roundRect">
            <a:avLst>
              <a:gd name="adj" fmla="val 48623"/>
            </a:avLst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accent5">
                    <a:lumMod val="75000"/>
                  </a:schemeClr>
                </a:solidFill>
              </a:rPr>
              <a:t>Hình 1a và hình 1b cho em biết điều gì?</a:t>
            </a:r>
            <a:endParaRPr lang="en-US" sz="66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349BF05-892F-6AF0-EA7E-AB504124E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318" y="2146203"/>
            <a:ext cx="13875799" cy="59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" y="2862972"/>
            <a:ext cx="18288000" cy="4416394"/>
            <a:chOff x="0" y="-38100"/>
            <a:chExt cx="3009134" cy="1163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134" cy="1125066"/>
            </a:xfrm>
            <a:custGeom>
              <a:avLst/>
              <a:gdLst/>
              <a:ahLst/>
              <a:cxnLst/>
              <a:rect l="l" t="t" r="r" b="b"/>
              <a:pathLst>
                <a:path w="3009134" h="1125066">
                  <a:moveTo>
                    <a:pt x="34558" y="0"/>
                  </a:moveTo>
                  <a:lnTo>
                    <a:pt x="2974576" y="0"/>
                  </a:lnTo>
                  <a:cubicBezTo>
                    <a:pt x="2993661" y="0"/>
                    <a:pt x="3009134" y="15472"/>
                    <a:pt x="3009134" y="34558"/>
                  </a:cubicBezTo>
                  <a:lnTo>
                    <a:pt x="3009134" y="1090507"/>
                  </a:lnTo>
                  <a:cubicBezTo>
                    <a:pt x="3009134" y="1109593"/>
                    <a:pt x="2993661" y="1125066"/>
                    <a:pt x="2974576" y="1125066"/>
                  </a:cubicBezTo>
                  <a:lnTo>
                    <a:pt x="34558" y="1125066"/>
                  </a:lnTo>
                  <a:cubicBezTo>
                    <a:pt x="15472" y="1125066"/>
                    <a:pt x="0" y="1109593"/>
                    <a:pt x="0" y="1090507"/>
                  </a:cubicBezTo>
                  <a:lnTo>
                    <a:pt x="0" y="34558"/>
                  </a:lnTo>
                  <a:cubicBezTo>
                    <a:pt x="0" y="15472"/>
                    <a:pt x="15472" y="0"/>
                    <a:pt x="34558" y="0"/>
                  </a:cubicBezTo>
                  <a:close/>
                </a:path>
              </a:pathLst>
            </a:custGeom>
            <a:solidFill>
              <a:schemeClr val="bg1">
                <a:alpha val="82745"/>
              </a:scheme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052932E-7E23-201D-8B1F-0C61C6BD5B2E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B02386F-C10A-B4B7-2DD7-ABA5AD36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" y="2872998"/>
            <a:ext cx="18288000" cy="49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50F5B85-D6D4-88D0-E02F-30BB4B95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5" y="19112"/>
            <a:ext cx="2097206" cy="2097206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FFF4CB2-2F67-65C2-EA21-1224434430CB}"/>
              </a:ext>
            </a:extLst>
          </p:cNvPr>
          <p:cNvSpPr/>
          <p:nvPr/>
        </p:nvSpPr>
        <p:spPr>
          <a:xfrm>
            <a:off x="2147741" y="137052"/>
            <a:ext cx="15773400" cy="2856584"/>
          </a:xfrm>
          <a:prstGeom prst="roundRect">
            <a:avLst>
              <a:gd name="adj" fmla="val 9707"/>
            </a:avLst>
          </a:prstGeom>
          <a:solidFill>
            <a:sysClr val="window" lastClr="FFFFFF"/>
          </a:solidFill>
          <a:ln w="762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 sát các hình dưới đây và cho biết:</a:t>
            </a:r>
          </a:p>
          <a:p>
            <a:pPr marL="857250" marR="0" lvl="0" indent="-85725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vi-VN" sz="5400" kern="0">
                <a:latin typeface="Arial" panose="020B0604020202020204" pitchFamily="34" charset="0"/>
              </a:rPr>
              <a:t>Một số dấu hiệu nước bị ô nhiễm.</a:t>
            </a:r>
          </a:p>
          <a:p>
            <a:pPr marL="857250" marR="0" lvl="0" indent="-857250" defTabSz="914400" eaLnBrk="1" fontAlgn="auto" latinLnBrk="0" hangingPunct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nguy</a:t>
            </a:r>
            <a:r>
              <a:rPr lang="vi-VN" sz="5400" kern="0">
                <a:latin typeface="Arial" panose="020B0604020202020204" pitchFamily="34" charset="0"/>
              </a:rPr>
              <a:t>ên nhân gây ô nhiễm nguồn nước.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E7385DE-9572-E62D-F64F-E6CFB0F4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49" y="3111576"/>
            <a:ext cx="5535288" cy="336956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1EBE52B-7662-B4E1-4528-610CFDB8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6014" y="3111576"/>
            <a:ext cx="5595784" cy="339981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E6CD06C-4FB4-7E17-1CF4-CBCC12AB2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3610" y="6751509"/>
            <a:ext cx="5589733" cy="353895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7B76084-D74A-D0DC-5463-C1ACAFC24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2014" y="6784991"/>
            <a:ext cx="5402200" cy="35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5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E7385DE-9572-E62D-F64F-E6CFB0F4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47614"/>
            <a:ext cx="10116127" cy="6158123"/>
          </a:xfrm>
          <a:prstGeom prst="roundRect">
            <a:avLst>
              <a:gd name="adj" fmla="val 6768"/>
            </a:avLst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010400" y="6056376"/>
            <a:ext cx="11388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77200" y="7048500"/>
              <a:ext cx="9067800" cy="281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nl-NL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Rác thải và nước thải được xả thẳng xuống sông, hồ là nguyên nhân gây ô nhiễm nguồn nước nghiêm trọng.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97BB9696-F490-E47A-0207-8CD38361BF1D}"/>
              </a:ext>
            </a:extLst>
          </p:cNvPr>
          <p:cNvGrpSpPr/>
          <p:nvPr/>
        </p:nvGrpSpPr>
        <p:grpSpPr>
          <a:xfrm>
            <a:off x="7010400" y="6056376"/>
            <a:ext cx="11388436" cy="4230624"/>
            <a:chOff x="7086600" y="6213764"/>
            <a:chExt cx="11388436" cy="4230624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1320E4F4-AA77-0613-4AD0-016BA9B0E28F}"/>
                </a:ext>
              </a:extLst>
            </p:cNvPr>
            <p:cNvSpPr/>
            <p:nvPr/>
          </p:nvSpPr>
          <p:spPr>
            <a:xfrm>
              <a:off x="7086600" y="6213764"/>
              <a:ext cx="11388436" cy="4230624"/>
            </a:xfrm>
            <a:custGeom>
              <a:avLst/>
              <a:gdLst/>
              <a:ahLst/>
              <a:cxnLst/>
              <a:rect l="l" t="t" r="r" b="b"/>
              <a:pathLst>
                <a:path w="7315200" h="3544824">
                  <a:moveTo>
                    <a:pt x="0" y="0"/>
                  </a:moveTo>
                  <a:lnTo>
                    <a:pt x="7315200" y="0"/>
                  </a:lnTo>
                  <a:lnTo>
                    <a:pt x="7315200" y="3544824"/>
                  </a:lnTo>
                  <a:lnTo>
                    <a:pt x="0" y="354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CE6F8870-2770-E2F0-3CA7-EC909D414A6B}"/>
                </a:ext>
              </a:extLst>
            </p:cNvPr>
            <p:cNvSpPr txBox="1"/>
            <p:nvPr/>
          </p:nvSpPr>
          <p:spPr>
            <a:xfrm>
              <a:off x="8077200" y="7263592"/>
              <a:ext cx="9067800" cy="2130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vi-VN" sz="4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 thải từ các nhà máy không được xử lí, xả thẳng trực tiếp ra môi trường.</a:t>
              </a:r>
              <a:endParaRPr lang="en-US" sz="4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AE6DF-01EE-B352-8E16-77E3CDCC5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266700"/>
            <a:ext cx="9982200" cy="6064861"/>
          </a:xfrm>
          <a:prstGeom prst="roundRect">
            <a:avLst>
              <a:gd name="adj" fmla="val 4371"/>
            </a:avLst>
          </a:prstGeom>
        </p:spPr>
      </p:pic>
    </p:spTree>
    <p:extLst>
      <p:ext uri="{BB962C8B-B14F-4D97-AF65-F5344CB8AC3E}">
        <p14:creationId xmlns:p14="http://schemas.microsoft.com/office/powerpoint/2010/main" val="241962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Lam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574</TotalTime>
  <Words>745</Words>
  <Application>Microsoft Office PowerPoint</Application>
  <PresentationFormat>Tùy chỉnh</PresentationFormat>
  <Paragraphs>49</Paragraphs>
  <Slides>34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34</vt:i4>
      </vt:variant>
    </vt:vector>
  </HeadingPairs>
  <TitlesOfParts>
    <vt:vector size="46" baseType="lpstr">
      <vt:lpstr>Arial</vt:lpstr>
      <vt:lpstr>#9Slide03 AllRoundGothic</vt:lpstr>
      <vt:lpstr>Arial (Thân)</vt:lpstr>
      <vt:lpstr>#9Slide02 Tieu de dai</vt:lpstr>
      <vt:lpstr>Calibri</vt:lpstr>
      <vt:lpstr>#9Slide02 Noi dung dai</vt:lpstr>
      <vt:lpstr>#9Slide03 BoosterNextFYBlack</vt:lpstr>
      <vt:lpstr>Wingdings</vt:lpstr>
      <vt:lpstr>Office Theme</vt:lpstr>
      <vt:lpstr>1_Office Theme</vt:lpstr>
      <vt:lpstr>3_Office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subject>9Slide.vn</dc:subject>
  <dc:creator>Hi There</dc:creator>
  <dc:description>9Slide.vn</dc:description>
  <cp:lastModifiedBy>Kim Tuyền Phạm</cp:lastModifiedBy>
  <cp:revision>20</cp:revision>
  <dcterms:created xsi:type="dcterms:W3CDTF">2006-08-16T00:00:00Z</dcterms:created>
  <dcterms:modified xsi:type="dcterms:W3CDTF">2023-07-19T06:22:02Z</dcterms:modified>
  <cp:category>9Slide.vn</cp:category>
  <dc:identifier>DAFjy-kywYo</dc:identifier>
</cp:coreProperties>
</file>